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28.jpeg" ContentType="image/jpeg"/>
  <Override PartName="/ppt/media/image1.png" ContentType="image/png"/>
  <Override PartName="/ppt/media/image7.jpeg" ContentType="image/jpeg"/>
  <Override PartName="/ppt/media/image110.png" ContentType="image/png"/>
  <Override PartName="/ppt/media/image38.png" ContentType="image/png"/>
  <Override PartName="/ppt/media/image54.jpeg" ContentType="image/jpeg"/>
  <Override PartName="/ppt/media/image2.jpeg" ContentType="image/jpeg"/>
  <Override PartName="/ppt/media/image8.png" ContentType="image/png"/>
  <Override PartName="/ppt/media/image48.png" ContentType="image/png"/>
  <Override PartName="/ppt/media/image3.jpeg" ContentType="image/jpeg"/>
  <Override PartName="/ppt/media/image55.jpeg" ContentType="image/jpeg"/>
  <Override PartName="/ppt/media/image4.jpeg" ContentType="image/jpeg"/>
  <Override PartName="/ppt/media/image58.png" ContentType="image/png"/>
  <Override PartName="/ppt/media/image5.jpeg" ContentType="image/jpeg"/>
  <Override PartName="/ppt/media/image6.png" ContentType="image/png"/>
  <Override PartName="/ppt/media/image34.jpeg" ContentType="image/jpeg"/>
  <Override PartName="/ppt/media/image9.jpeg" ContentType="image/jpeg"/>
  <Override PartName="/ppt/media/image51.png" ContentType="image/png"/>
  <Override PartName="/ppt/media/image10.jpeg" ContentType="image/jpeg"/>
  <Override PartName="/ppt/media/image56.png" ContentType="image/png"/>
  <Override PartName="/ppt/media/image100.jpeg" ContentType="image/jpeg"/>
  <Override PartName="/ppt/media/image66.png" ContentType="image/png"/>
  <Override PartName="/ppt/media/image11.jpeg" ContentType="image/jpeg"/>
  <Override PartName="/ppt/media/image12.jpeg" ContentType="image/jpeg"/>
  <Override PartName="/ppt/media/image102.jpeg" ContentType="image/jpeg"/>
  <Override PartName="/ppt/media/image86.png" ContentType="image/png"/>
  <Override PartName="/ppt/media/image13.jpeg" ContentType="image/jpeg"/>
  <Override PartName="/ppt/media/image103.jpeg" ContentType="image/jpeg"/>
  <Override PartName="/ppt/media/image96.png" ContentType="image/png"/>
  <Override PartName="/ppt/media/image14.jpeg" ContentType="image/jpeg"/>
  <Override PartName="/ppt/media/image104.jpeg" ContentType="image/jpeg"/>
  <Override PartName="/ppt/media/image15.jpeg" ContentType="image/jpeg"/>
  <Override PartName="/ppt/media/image105.jpeg" ContentType="image/jpeg"/>
  <Override PartName="/ppt/media/image16.jpeg" ContentType="image/jpeg"/>
  <Override PartName="/ppt/media/image106.jpeg" ContentType="image/jpeg"/>
  <Override PartName="/ppt/media/image17.jpeg" ContentType="image/jpeg"/>
  <Override PartName="/ppt/media/image59.png" ContentType="image/png"/>
  <Override PartName="/ppt/media/image18.png" ContentType="image/png"/>
  <Override PartName="/ppt/media/image52.jpeg" ContentType="image/jpeg"/>
  <Override PartName="/ppt/media/image108.jpeg" ContentType="image/jpeg"/>
  <Override PartName="/ppt/media/image19.jpeg" ContentType="image/jpeg"/>
  <Override PartName="/ppt/media/image20.png" ContentType="image/png"/>
  <Override PartName="/ppt/media/image40.jpeg" ContentType="image/jpeg"/>
  <Override PartName="/ppt/media/image21.jpeg" ContentType="image/jpeg"/>
  <Override PartName="/ppt/media/image22.jpeg" ContentType="image/jpeg"/>
  <Override PartName="/ppt/media/image64.png" ContentType="image/png"/>
  <Override PartName="/ppt/media/image23.png" ContentType="image/png"/>
  <Override PartName="/ppt/media/image47.jpeg" ContentType="image/jpeg"/>
  <Override PartName="/ppt/media/image24.png" ContentType="image/png"/>
  <Override PartName="/ppt/media/image25.png" ContentType="image/png"/>
  <Override PartName="/ppt/media/image36.jpeg" ContentType="image/jpeg"/>
  <Override PartName="/ppt/media/image26.jpeg" ContentType="image/jpeg"/>
  <Override PartName="/ppt/media/image27.jpeg" ContentType="image/jpeg"/>
  <Override PartName="/ppt/media/image29.jpeg" ContentType="image/jpeg"/>
  <Override PartName="/ppt/media/image30.png" ContentType="image/png"/>
  <Override PartName="/ppt/media/image41.jpeg" ContentType="image/jpeg"/>
  <Override PartName="/ppt/media/image31.jpeg" ContentType="image/jpeg"/>
  <Override PartName="/ppt/media/image32.png" ContentType="image/png"/>
  <Override PartName="/ppt/media/image33.jpeg" ContentType="image/jpeg"/>
  <Override PartName="/ppt/media/image62.png" ContentType="image/png"/>
  <Override PartName="/ppt/media/image35.jpeg" ContentType="image/jpeg"/>
  <Override PartName="/ppt/media/image37.jpeg" ContentType="image/jpeg"/>
  <Override PartName="/ppt/media/image39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png" ContentType="image/png"/>
  <Override PartName="/ppt/media/image46.jpeg" ContentType="image/jpeg"/>
  <Override PartName="/ppt/media/image49.jpeg" ContentType="image/jpeg"/>
  <Override PartName="/ppt/media/image50.jpeg" ContentType="image/jpeg"/>
  <Override PartName="/ppt/media/image60.jpeg" ContentType="image/jpeg"/>
  <Override PartName="/ppt/media/image53.png" ContentType="image/png"/>
  <Override PartName="/ppt/media/image61.png" ContentType="image/png"/>
  <Override PartName="/ppt/media/image63.jpeg" ContentType="image/jpeg"/>
  <Override PartName="/ppt/media/image65.png" ContentType="image/png"/>
  <Override PartName="/ppt/media/image67.jpeg" ContentType="image/jpeg"/>
  <Override PartName="/ppt/media/image68.jpeg" ContentType="image/jpeg"/>
  <Override PartName="/ppt/media/image69.png" ContentType="image/png"/>
  <Override PartName="/ppt/media/image70.jpeg" ContentType="image/jpeg"/>
  <Override PartName="/ppt/media/image71.png" ContentType="image/pn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png" ContentType="image/png"/>
  <Override PartName="/ppt/media/image79.png" ContentType="image/png"/>
  <Override PartName="/ppt/media/image80.jpeg" ContentType="image/jpeg"/>
  <Override PartName="/ppt/media/image81.jpeg" ContentType="image/jpeg"/>
  <Override PartName="/ppt/media/image10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7.png" ContentType="image/png"/>
  <Override PartName="/ppt/media/image88.jpeg" ContentType="image/jpeg"/>
  <Override PartName="/ppt/media/image89.png" ContentType="image/pn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7.jpeg" ContentType="image/jpeg"/>
  <Override PartName="/ppt/media/image98.jpeg" ContentType="image/jpeg"/>
  <Override PartName="/ppt/media/image99.jpeg" ContentType="image/jpeg"/>
  <Override PartName="/ppt/media/image107.png" ContentType="image/png"/>
  <Override PartName="/ppt/media/image109.jpeg" ContentType="image/jpeg"/>
  <Override PartName="/ppt/media/image11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CF63EA-091E-45FC-AE69-0B44428A25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B0835E-953C-4399-873B-B70EA86533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AD4075-4FBC-4187-B650-8FAFAA3CE8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1F3CA1-383A-46B8-B1EC-765C57FCF0E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5B8C03-C196-4307-91D1-9A446F2594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B82F1B-604B-45F2-8EB1-E06AFA0E06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E830EC-CE37-4211-8698-05CBF55BBB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3C22B4-12B6-46A5-B7A4-7F33976505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8AA001-818E-4046-B6CB-55DA72FB2E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411520" y="2551680"/>
            <a:ext cx="7464240" cy="18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B861D0-0AEB-46B6-9791-9A301CBF1F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DFB37D-51FE-435D-A6B4-3B51529B60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745510-9992-46C4-9A89-68BC7B170C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B38789-944D-41D1-A18E-D6424BBB72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4218A2-41A9-4A2F-9B81-B7F136E98D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879A15B-7D84-4346-8C6D-FDFA7F4985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471C0D-B205-4EA5-BB88-7059E7E12A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36B58A-F730-4EFE-9450-5062B2F71B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44BF6D6-1CB6-4706-8934-73E452E8CB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722FD6-1323-44FD-841F-B768987C86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3E4D37F-69D5-419C-9C59-0F98A2D423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5BDA6DB-A557-4AB3-A7CE-1E7E6DF02F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9803E7-1DA6-43E9-81DE-D21B511FE6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BD4ACC-DBF1-46D9-9636-8F0314EA51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411520" y="2551680"/>
            <a:ext cx="7464240" cy="18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5276E2E-AAEC-4FF9-87E7-52202E4E1B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C82FA17-88B5-493B-8205-4221AABA83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B74D608-7834-4F07-8C14-A2228E2EA1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DD33D1-8FB6-49A5-B7B6-DB01A18734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0CB59D-E4E3-46AA-A8F3-0B0315F058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560C94-D201-4CA1-8582-09DEC6599A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438577-F2E2-4E55-A543-11CF995636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7380081-A8C7-4D2F-8279-27A9EC26C3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3665439-F890-4D9E-8389-F64D337FF7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89C1F9-725F-4137-B3CA-5FFDEF2DD9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480856-0893-4B3D-8973-C601AEA12D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9E86254-996C-48F0-A2C3-2053FAE58E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2C067FF-A024-4959-84F4-868F30AA7B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5411520" y="2551680"/>
            <a:ext cx="7464240" cy="18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2B4F2E0-FE8F-490D-A39A-3C59B3DFC7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DB98697-C435-4A46-B505-CFA3B3CD13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3E7F816-2635-405B-84CF-A9DFD282E9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4D1496-1703-43FF-A4C3-AA2DE4A151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845544A-DB15-4664-A88E-076B8FBA49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E44CE4-BCF4-452A-B9EE-CAF23D03E2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5D4F6EA-9D54-4699-BBEA-E627F42E26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D90A1D-6684-4A70-9C21-3FB27FC3E5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411520" y="2551680"/>
            <a:ext cx="7464240" cy="18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A89ADC-4CBA-481E-8AFB-8E8A1CC632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64C1EB-3A18-4416-97D4-17161A4B1E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AC250E-9713-4BFD-87E1-E613F0E140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B723A6-28D5-4313-A072-2C4E6545B8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58E8AE-ABC3-4CF1-BA2A-3AC69D4C7D04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g object 16" hidden="1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55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145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39000" y="4418640"/>
            <a:ext cx="15210000" cy="39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A4F441-52EA-4156-9364-1F7C2EB1E177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g object 16" hidden="1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7464240" cy="40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55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145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F29FC1-9641-4F78-B0A9-EFD76F0D08F9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g object 16" hidden="1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bg object 16"/>
          <p:cNvSpPr/>
          <p:nvPr/>
        </p:nvSpPr>
        <p:spPr>
          <a:xfrm>
            <a:off x="6195600" y="9055800"/>
            <a:ext cx="5896800" cy="1228320"/>
          </a:xfrm>
          <a:custGeom>
            <a:avLst/>
            <a:gdLst>
              <a:gd name="textAreaLeft" fmla="*/ 0 w 5896800"/>
              <a:gd name="textAreaRight" fmla="*/ 5897160 w 5896800"/>
              <a:gd name="textAreaTop" fmla="*/ 0 h 1228320"/>
              <a:gd name="textAreaBottom" fmla="*/ 1228680 h 1228320"/>
            </a:gdLst>
            <a:ahLst/>
            <a:rect l="textAreaLeft" t="textAreaTop" r="textAreaRight" b="textAreaBottom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bg object 17"/>
          <p:cNvSpPr/>
          <p:nvPr/>
        </p:nvSpPr>
        <p:spPr>
          <a:xfrm>
            <a:off x="11815560" y="0"/>
            <a:ext cx="6472080" cy="10286640"/>
          </a:xfrm>
          <a:custGeom>
            <a:avLst/>
            <a:gdLst>
              <a:gd name="textAreaLeft" fmla="*/ 0 w 6472080"/>
              <a:gd name="textAreaRight" fmla="*/ 6472440 w 647208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bg object 18"/>
          <p:cNvSpPr/>
          <p:nvPr/>
        </p:nvSpPr>
        <p:spPr>
          <a:xfrm>
            <a:off x="0" y="0"/>
            <a:ext cx="12092760" cy="10286640"/>
          </a:xfrm>
          <a:custGeom>
            <a:avLst/>
            <a:gdLst>
              <a:gd name="textAreaLeft" fmla="*/ 0 w 12092760"/>
              <a:gd name="textAreaRight" fmla="*/ 12093120 w 1209276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845320" y="2971080"/>
            <a:ext cx="6596640" cy="731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96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9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dt" idx="11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sldNum" idx="12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02F4D6-B556-48A1-AC30-4577D46FBFE6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6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jpe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jpe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jpe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jpe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jpe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jpeg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bject 2"/>
          <p:cNvSpPr/>
          <p:nvPr/>
        </p:nvSpPr>
        <p:spPr>
          <a:xfrm>
            <a:off x="7800480" y="0"/>
            <a:ext cx="10486800" cy="10286640"/>
          </a:xfrm>
          <a:custGeom>
            <a:avLst/>
            <a:gdLst>
              <a:gd name="textAreaLeft" fmla="*/ 0 w 10486800"/>
              <a:gd name="textAreaRight" fmla="*/ 10487160 w 1048680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0487025" h="10287000">
                <a:moveTo>
                  <a:pt x="104870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024" y="0"/>
                </a:lnTo>
                <a:lnTo>
                  <a:pt x="10487024" y="102869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object 3"/>
          <p:cNvSpPr/>
          <p:nvPr/>
        </p:nvSpPr>
        <p:spPr>
          <a:xfrm>
            <a:off x="9167760" y="1487160"/>
            <a:ext cx="7732080" cy="72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marL="12240" indent="273600" algn="ctr">
              <a:lnSpc>
                <a:spcPct val="99000"/>
              </a:lnSpc>
              <a:spcBef>
                <a:spcPts val="136"/>
              </a:spcBef>
              <a:tabLst>
                <a:tab algn="l" pos="0"/>
              </a:tabLst>
            </a:pPr>
            <a:r>
              <a:rPr b="1" lang="es-ES" sz="9650" spc="-316" strike="noStrike">
                <a:solidFill>
                  <a:srgbClr val="ffffff"/>
                </a:solidFill>
                <a:latin typeface="Tahoma"/>
              </a:rPr>
              <a:t>Búsqueda, </a:t>
            </a:r>
            <a:r>
              <a:rPr b="1" lang="es-ES" sz="9650" spc="-310" strike="noStrike">
                <a:solidFill>
                  <a:srgbClr val="ffffff"/>
                </a:solidFill>
                <a:latin typeface="Tahoma"/>
              </a:rPr>
              <a:t> </a:t>
            </a:r>
            <a:r>
              <a:rPr b="1" lang="es-ES" sz="9650" spc="-157" strike="noStrike">
                <a:solidFill>
                  <a:srgbClr val="ffffff"/>
                </a:solidFill>
                <a:latin typeface="Tahoma"/>
              </a:rPr>
              <a:t>p</a:t>
            </a:r>
            <a:r>
              <a:rPr b="1" lang="es-ES" sz="9650" spc="-160" strike="noStrike">
                <a:solidFill>
                  <a:srgbClr val="ffffff"/>
                </a:solidFill>
                <a:latin typeface="Tahoma"/>
              </a:rPr>
              <a:t>u</a:t>
            </a:r>
            <a:r>
              <a:rPr b="1" lang="es-ES" sz="9650" spc="-386" strike="noStrike">
                <a:solidFill>
                  <a:srgbClr val="ffffff"/>
                </a:solidFill>
                <a:latin typeface="Tahoma"/>
              </a:rPr>
              <a:t>b</a:t>
            </a:r>
            <a:r>
              <a:rPr b="1" lang="es-ES" sz="9650" spc="259" strike="noStrike">
                <a:solidFill>
                  <a:srgbClr val="ffffff"/>
                </a:solidFill>
                <a:latin typeface="Tahoma"/>
              </a:rPr>
              <a:t>l</a:t>
            </a:r>
            <a:r>
              <a:rPr b="1" lang="es-ES" sz="9650" spc="279" strike="noStrike">
                <a:solidFill>
                  <a:srgbClr val="ffffff"/>
                </a:solidFill>
                <a:latin typeface="Tahoma"/>
              </a:rPr>
              <a:t>i</a:t>
            </a:r>
            <a:r>
              <a:rPr b="1" lang="es-ES" sz="9650" spc="-435" strike="noStrike">
                <a:solidFill>
                  <a:srgbClr val="ffffff"/>
                </a:solidFill>
                <a:latin typeface="Tahoma"/>
              </a:rPr>
              <a:t>ca</a:t>
            </a:r>
            <a:r>
              <a:rPr b="1" lang="es-ES" sz="9650" spc="-225" strike="noStrike">
                <a:solidFill>
                  <a:srgbClr val="ffffff"/>
                </a:solidFill>
                <a:latin typeface="Tahoma"/>
              </a:rPr>
              <a:t>c</a:t>
            </a:r>
            <a:r>
              <a:rPr b="1" lang="es-ES" sz="9650" spc="279" strike="noStrike">
                <a:solidFill>
                  <a:srgbClr val="ffffff"/>
                </a:solidFill>
                <a:latin typeface="Tahoma"/>
              </a:rPr>
              <a:t>i</a:t>
            </a:r>
            <a:r>
              <a:rPr b="1" lang="es-ES" sz="9650" spc="-386" strike="noStrike">
                <a:solidFill>
                  <a:srgbClr val="ffffff"/>
                </a:solidFill>
                <a:latin typeface="Tahoma"/>
              </a:rPr>
              <a:t>ó</a:t>
            </a:r>
            <a:r>
              <a:rPr b="1" lang="es-ES" sz="9650" spc="-137" strike="noStrike">
                <a:solidFill>
                  <a:srgbClr val="ffffff"/>
                </a:solidFill>
                <a:latin typeface="Tahoma"/>
              </a:rPr>
              <a:t>n</a:t>
            </a:r>
            <a:r>
              <a:rPr b="1" lang="es-ES" sz="9650" spc="-970" strike="noStrike">
                <a:solidFill>
                  <a:srgbClr val="ffffff"/>
                </a:solidFill>
                <a:latin typeface="Tahoma"/>
              </a:rPr>
              <a:t> </a:t>
            </a:r>
            <a:r>
              <a:rPr b="1" lang="es-ES" sz="9650" spc="-296" strike="noStrike">
                <a:solidFill>
                  <a:srgbClr val="ffffff"/>
                </a:solidFill>
                <a:latin typeface="Tahoma"/>
              </a:rPr>
              <a:t>y  </a:t>
            </a:r>
            <a:r>
              <a:rPr b="1" lang="es-ES" sz="9650" spc="-755" strike="noStrike">
                <a:solidFill>
                  <a:srgbClr val="ffffff"/>
                </a:solidFill>
                <a:latin typeface="Tahoma"/>
              </a:rPr>
              <a:t>g</a:t>
            </a:r>
            <a:r>
              <a:rPr b="1" lang="es-ES" sz="9650" spc="-865" strike="noStrike">
                <a:solidFill>
                  <a:srgbClr val="ffffff"/>
                </a:solidFill>
                <a:latin typeface="Tahoma"/>
              </a:rPr>
              <a:t>e</a:t>
            </a:r>
            <a:r>
              <a:rPr b="1" lang="es-ES" sz="9650" spc="-401" strike="noStrike">
                <a:solidFill>
                  <a:srgbClr val="ffffff"/>
                </a:solidFill>
                <a:latin typeface="Tahoma"/>
              </a:rPr>
              <a:t>s</a:t>
            </a:r>
            <a:r>
              <a:rPr b="1" lang="es-ES" sz="9650" spc="-625" strike="noStrike">
                <a:solidFill>
                  <a:srgbClr val="ffffff"/>
                </a:solidFill>
                <a:latin typeface="Tahoma"/>
              </a:rPr>
              <a:t>t</a:t>
            </a:r>
            <a:r>
              <a:rPr b="1" lang="es-ES" sz="9650" spc="279" strike="noStrike">
                <a:solidFill>
                  <a:srgbClr val="ffffff"/>
                </a:solidFill>
                <a:latin typeface="Tahoma"/>
              </a:rPr>
              <a:t>i</a:t>
            </a:r>
            <a:r>
              <a:rPr b="1" lang="es-ES" sz="9650" spc="-386" strike="noStrike">
                <a:solidFill>
                  <a:srgbClr val="ffffff"/>
                </a:solidFill>
                <a:latin typeface="Tahoma"/>
              </a:rPr>
              <a:t>ó</a:t>
            </a:r>
            <a:r>
              <a:rPr b="1" lang="es-ES" sz="9650" spc="-137" strike="noStrike">
                <a:solidFill>
                  <a:srgbClr val="ffffff"/>
                </a:solidFill>
                <a:latin typeface="Tahoma"/>
              </a:rPr>
              <a:t>n</a:t>
            </a:r>
            <a:r>
              <a:rPr b="1" lang="es-ES" sz="9650" spc="-670" strike="noStrike">
                <a:solidFill>
                  <a:srgbClr val="ffffff"/>
                </a:solidFill>
                <a:latin typeface="Tahoma"/>
              </a:rPr>
              <a:t> </a:t>
            </a:r>
            <a:r>
              <a:rPr b="1" lang="es-ES" sz="9650" spc="-185" strike="noStrike">
                <a:solidFill>
                  <a:srgbClr val="ffffff"/>
                </a:solidFill>
                <a:latin typeface="Tahoma"/>
              </a:rPr>
              <a:t>d</a:t>
            </a:r>
            <a:r>
              <a:rPr b="1" lang="es-ES" sz="9650" spc="-576" strike="noStrike">
                <a:solidFill>
                  <a:srgbClr val="ffffff"/>
                </a:solidFill>
                <a:latin typeface="Tahoma"/>
              </a:rPr>
              <a:t>e  </a:t>
            </a:r>
            <a:r>
              <a:rPr b="1" lang="es-ES" sz="9650" spc="-386" strike="noStrike">
                <a:solidFill>
                  <a:srgbClr val="ffffff"/>
                </a:solidFill>
                <a:latin typeface="Tahoma"/>
              </a:rPr>
              <a:t>o</a:t>
            </a:r>
            <a:r>
              <a:rPr b="1" lang="es-ES" sz="9650" spc="-347" strike="noStrike">
                <a:solidFill>
                  <a:srgbClr val="ffffff"/>
                </a:solidFill>
                <a:latin typeface="Tahoma"/>
              </a:rPr>
              <a:t>f</a:t>
            </a:r>
            <a:r>
              <a:rPr b="1" lang="es-ES" sz="9650" spc="-965" strike="noStrike">
                <a:solidFill>
                  <a:srgbClr val="ffffff"/>
                </a:solidFill>
                <a:latin typeface="Tahoma"/>
              </a:rPr>
              <a:t>e</a:t>
            </a:r>
            <a:r>
              <a:rPr b="1" lang="es-ES" sz="9650" spc="463" strike="noStrike">
                <a:solidFill>
                  <a:srgbClr val="ffffff"/>
                </a:solidFill>
                <a:latin typeface="Tahoma"/>
              </a:rPr>
              <a:t>r</a:t>
            </a:r>
            <a:r>
              <a:rPr b="1" lang="es-ES" sz="9650" spc="-625" strike="noStrike">
                <a:solidFill>
                  <a:srgbClr val="ffffff"/>
                </a:solidFill>
                <a:latin typeface="Tahoma"/>
              </a:rPr>
              <a:t>t</a:t>
            </a:r>
            <a:r>
              <a:rPr b="1" lang="es-ES" sz="9650" spc="-642" strike="noStrike">
                <a:solidFill>
                  <a:srgbClr val="ffffff"/>
                </a:solidFill>
                <a:latin typeface="Tahoma"/>
              </a:rPr>
              <a:t>a</a:t>
            </a:r>
            <a:r>
              <a:rPr b="1" lang="es-ES" sz="9650" spc="-401" strike="noStrike">
                <a:solidFill>
                  <a:srgbClr val="ffffff"/>
                </a:solidFill>
                <a:latin typeface="Tahoma"/>
              </a:rPr>
              <a:t>s</a:t>
            </a:r>
            <a:r>
              <a:rPr b="1" lang="es-ES" sz="9650" spc="-670" strike="noStrike">
                <a:solidFill>
                  <a:srgbClr val="ffffff"/>
                </a:solidFill>
                <a:latin typeface="Tahoma"/>
              </a:rPr>
              <a:t> </a:t>
            </a:r>
            <a:r>
              <a:rPr b="1" lang="es-ES" sz="9650" spc="-185" strike="noStrike">
                <a:solidFill>
                  <a:srgbClr val="ffffff"/>
                </a:solidFill>
                <a:latin typeface="Tahoma"/>
              </a:rPr>
              <a:t>d</a:t>
            </a:r>
            <a:r>
              <a:rPr b="1" lang="es-ES" sz="9650" spc="-576" strike="noStrike">
                <a:solidFill>
                  <a:srgbClr val="ffffff"/>
                </a:solidFill>
                <a:latin typeface="Tahoma"/>
              </a:rPr>
              <a:t>e  </a:t>
            </a:r>
            <a:r>
              <a:rPr b="1" lang="es-ES" sz="9650" spc="-367" strike="noStrike">
                <a:solidFill>
                  <a:srgbClr val="ffffff"/>
                </a:solidFill>
                <a:latin typeface="Tahoma"/>
              </a:rPr>
              <a:t>trabajo</a:t>
            </a:r>
            <a:endParaRPr b="0" lang="es-ES" sz="9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object 4" descr=""/>
          <p:cNvPicPr/>
          <p:nvPr/>
        </p:nvPicPr>
        <p:blipFill>
          <a:blip r:embed="rId1"/>
          <a:stretch/>
        </p:blipFill>
        <p:spPr>
          <a:xfrm>
            <a:off x="10080" y="2868480"/>
            <a:ext cx="7924320" cy="4571640"/>
          </a:xfrm>
          <a:prstGeom prst="rect">
            <a:avLst/>
          </a:prstGeom>
          <a:ln w="0">
            <a:noFill/>
          </a:ln>
        </p:spPr>
      </p:pic>
      <p:sp>
        <p:nvSpPr>
          <p:cNvPr id="174" name="object 5"/>
          <p:cNvSpPr/>
          <p:nvPr/>
        </p:nvSpPr>
        <p:spPr>
          <a:xfrm>
            <a:off x="289800" y="9141120"/>
            <a:ext cx="7237440" cy="8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es-ES" sz="5150" spc="517" strike="noStrike">
                <a:solidFill>
                  <a:srgbClr val="000000"/>
                </a:solidFill>
                <a:latin typeface="Microsoft Sans Serif"/>
              </a:rPr>
              <a:t>Oliver</a:t>
            </a:r>
            <a:r>
              <a:rPr b="0" lang="es-ES" sz="5150" spc="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s-ES" sz="5150" spc="540" strike="noStrike">
                <a:solidFill>
                  <a:srgbClr val="000000"/>
                </a:solidFill>
                <a:latin typeface="Microsoft Sans Serif"/>
              </a:rPr>
              <a:t>Fabian</a:t>
            </a:r>
            <a:r>
              <a:rPr b="0" lang="es-ES" sz="5150" spc="72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s-ES" sz="5150" spc="588" strike="noStrike">
                <a:solidFill>
                  <a:srgbClr val="000000"/>
                </a:solidFill>
                <a:latin typeface="Microsoft Sans Serif"/>
              </a:rPr>
              <a:t>Stetcu</a:t>
            </a:r>
            <a:endParaRPr b="0" lang="es-ES" sz="51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object 2"/>
          <p:cNvSpPr/>
          <p:nvPr/>
        </p:nvSpPr>
        <p:spPr>
          <a:xfrm>
            <a:off x="2050920" y="539280"/>
            <a:ext cx="6474600" cy="13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1" lang="es-ES" sz="2250" spc="5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60" strike="noStrike">
                <a:solidFill>
                  <a:srgbClr val="ffffff"/>
                </a:solidFill>
                <a:latin typeface="Cambria"/>
              </a:rPr>
              <a:t>ya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está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registrado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me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logueo,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lo </a:t>
            </a:r>
            <a:r>
              <a:rPr b="1" lang="es-ES" sz="2250" spc="-4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está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me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registro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llamando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método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anteriormente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mencionado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250" spc="-7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le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asigno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2" strike="noStrike">
                <a:solidFill>
                  <a:srgbClr val="ffffff"/>
                </a:solidFill>
                <a:latin typeface="Cambria"/>
              </a:rPr>
              <a:t>"admin"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object 3" descr=""/>
          <p:cNvPicPr/>
          <p:nvPr/>
        </p:nvPicPr>
        <p:blipFill>
          <a:blip r:embed="rId1"/>
          <a:stretch/>
        </p:blipFill>
        <p:spPr>
          <a:xfrm>
            <a:off x="285840" y="2217960"/>
            <a:ext cx="10772280" cy="5428800"/>
          </a:xfrm>
          <a:prstGeom prst="rect">
            <a:avLst/>
          </a:prstGeom>
          <a:ln w="0">
            <a:noFill/>
          </a:ln>
        </p:spPr>
      </p:pic>
      <p:pic>
        <p:nvPicPr>
          <p:cNvPr id="214" name="object 4" descr=""/>
          <p:cNvPicPr/>
          <p:nvPr/>
        </p:nvPicPr>
        <p:blipFill>
          <a:blip r:embed="rId2"/>
          <a:stretch/>
        </p:blipFill>
        <p:spPr>
          <a:xfrm>
            <a:off x="2708280" y="8775000"/>
            <a:ext cx="5352840" cy="1215000"/>
          </a:xfrm>
          <a:prstGeom prst="rect">
            <a:avLst/>
          </a:prstGeom>
          <a:ln w="0">
            <a:noFill/>
          </a:ln>
        </p:spPr>
      </p:pic>
      <p:sp>
        <p:nvSpPr>
          <p:cNvPr id="215" name="object 5"/>
          <p:cNvSpPr/>
          <p:nvPr/>
        </p:nvSpPr>
        <p:spPr>
          <a:xfrm>
            <a:off x="3294720" y="8147520"/>
            <a:ext cx="41533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250" spc="5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pulso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ImageView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 de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Admin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object 6" descr=""/>
          <p:cNvPicPr/>
          <p:nvPr/>
        </p:nvPicPr>
        <p:blipFill>
          <a:blip r:embed="rId3"/>
          <a:stretch/>
        </p:blipFill>
        <p:spPr>
          <a:xfrm>
            <a:off x="13083120" y="135000"/>
            <a:ext cx="4962240" cy="1003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object 2"/>
          <p:cNvSpPr/>
          <p:nvPr/>
        </p:nvSpPr>
        <p:spPr>
          <a:xfrm>
            <a:off x="388800" y="4180320"/>
            <a:ext cx="6319080" cy="24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1" lang="es-ES" sz="2250" spc="43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admin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tendrá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un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inferior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qué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le </a:t>
            </a:r>
            <a:r>
              <a:rPr b="1" lang="es-ES" sz="2250" spc="-4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permite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dirigirse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vacantes,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categorías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usuarios.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  <a:p>
            <a:pPr marL="194400" indent="-720" algn="ctr">
              <a:lnSpc>
                <a:spcPct val="100000"/>
              </a:lnSpc>
              <a:spcBef>
                <a:spcPts val="2701"/>
              </a:spcBef>
              <a:tabLst>
                <a:tab algn="l" pos="0"/>
              </a:tabLst>
            </a:pP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60" strike="noStrike">
                <a:solidFill>
                  <a:srgbClr val="ffffff"/>
                </a:solidFill>
                <a:latin typeface="Cambria"/>
              </a:rPr>
              <a:t>ver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su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perﬁl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parte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superior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derecha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donde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aparecerán</a:t>
            </a:r>
            <a:r>
              <a:rPr b="1" lang="es-ES" sz="225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todos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sus </a:t>
            </a:r>
            <a:r>
              <a:rPr b="1" lang="es-ES" sz="2250" spc="-4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datos.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object 3" descr=""/>
          <p:cNvPicPr/>
          <p:nvPr/>
        </p:nvPicPr>
        <p:blipFill>
          <a:blip r:embed="rId1"/>
          <a:stretch/>
        </p:blipFill>
        <p:spPr>
          <a:xfrm>
            <a:off x="7134120" y="101520"/>
            <a:ext cx="5000400" cy="10105200"/>
          </a:xfrm>
          <a:prstGeom prst="rect">
            <a:avLst/>
          </a:prstGeom>
          <a:ln w="0">
            <a:noFill/>
          </a:ln>
        </p:spPr>
      </p:pic>
      <p:pic>
        <p:nvPicPr>
          <p:cNvPr id="219" name="object 4" descr=""/>
          <p:cNvPicPr/>
          <p:nvPr/>
        </p:nvPicPr>
        <p:blipFill>
          <a:blip r:embed="rId2"/>
          <a:stretch/>
        </p:blipFill>
        <p:spPr>
          <a:xfrm>
            <a:off x="12716280" y="111240"/>
            <a:ext cx="5067000" cy="1011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object 2" descr=""/>
          <p:cNvPicPr/>
          <p:nvPr/>
        </p:nvPicPr>
        <p:blipFill>
          <a:blip r:embed="rId1"/>
          <a:stretch/>
        </p:blipFill>
        <p:spPr>
          <a:xfrm>
            <a:off x="305640" y="168840"/>
            <a:ext cx="10248480" cy="9970920"/>
          </a:xfrm>
          <a:prstGeom prst="rect">
            <a:avLst/>
          </a:prstGeom>
          <a:ln w="0">
            <a:noFill/>
          </a:ln>
        </p:spPr>
      </p:pic>
      <p:sp>
        <p:nvSpPr>
          <p:cNvPr id="221" name="object 3"/>
          <p:cNvSpPr/>
          <p:nvPr/>
        </p:nvSpPr>
        <p:spPr>
          <a:xfrm>
            <a:off x="12044520" y="4396320"/>
            <a:ext cx="4750200" cy="17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240" indent="-720" algn="ctr">
              <a:lnSpc>
                <a:spcPct val="100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es-ES" sz="2850" spc="69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8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4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8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35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8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4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8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32" strike="noStrike">
                <a:solidFill>
                  <a:srgbClr val="ffffff"/>
                </a:solidFill>
                <a:latin typeface="Cambria"/>
              </a:rPr>
              <a:t>perﬁl </a:t>
            </a:r>
            <a:r>
              <a:rPr b="1" lang="es-ES" sz="28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15" strike="noStrike">
                <a:solidFill>
                  <a:srgbClr val="ffffff"/>
                </a:solidFill>
                <a:latin typeface="Cambria"/>
              </a:rPr>
              <a:t>mostramos</a:t>
            </a:r>
            <a:r>
              <a:rPr b="1" lang="es-ES" sz="28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46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8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15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8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21" strike="noStrike">
                <a:solidFill>
                  <a:srgbClr val="ffffff"/>
                </a:solidFill>
                <a:latin typeface="Cambria"/>
              </a:rPr>
              <a:t>inferior </a:t>
            </a:r>
            <a:r>
              <a:rPr b="1" lang="es-ES" sz="285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26" strike="noStrike">
                <a:solidFill>
                  <a:srgbClr val="ffffff"/>
                </a:solidFill>
                <a:latin typeface="Cambria"/>
              </a:rPr>
              <a:t>correspondiente</a:t>
            </a:r>
            <a:r>
              <a:rPr b="1" lang="es-ES" sz="28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46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8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4" strike="noStrike">
                <a:solidFill>
                  <a:srgbClr val="ffffff"/>
                </a:solidFill>
                <a:latin typeface="Cambria"/>
              </a:rPr>
              <a:t>admin,</a:t>
            </a:r>
            <a:r>
              <a:rPr b="1" lang="es-ES" sz="285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46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850" spc="-61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21" strike="noStrike">
                <a:solidFill>
                  <a:srgbClr val="ffffff"/>
                </a:solidFill>
                <a:latin typeface="Cambria"/>
              </a:rPr>
              <a:t>imagen</a:t>
            </a:r>
            <a:r>
              <a:rPr b="1" lang="es-ES" sz="285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5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850" spc="-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32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8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850" spc="-35" strike="noStrike">
                <a:solidFill>
                  <a:srgbClr val="ffffff"/>
                </a:solidFill>
                <a:latin typeface="Cambria"/>
              </a:rPr>
              <a:t>datos</a:t>
            </a:r>
            <a:endParaRPr b="0" lang="es-ES" sz="2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object 2" descr=""/>
          <p:cNvPicPr/>
          <p:nvPr/>
        </p:nvPicPr>
        <p:blipFill>
          <a:blip r:embed="rId1"/>
          <a:stretch/>
        </p:blipFill>
        <p:spPr>
          <a:xfrm>
            <a:off x="186480" y="288000"/>
            <a:ext cx="13010760" cy="9591480"/>
          </a:xfrm>
          <a:prstGeom prst="rect">
            <a:avLst/>
          </a:prstGeom>
          <a:ln w="0">
            <a:noFill/>
          </a:ln>
        </p:spPr>
      </p:pic>
      <p:sp>
        <p:nvSpPr>
          <p:cNvPr id="223" name="object 3"/>
          <p:cNvSpPr/>
          <p:nvPr/>
        </p:nvSpPr>
        <p:spPr>
          <a:xfrm>
            <a:off x="13870440" y="4584600"/>
            <a:ext cx="393012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1"/>
              </a:spcBef>
            </a:pPr>
            <a:r>
              <a:rPr b="1" lang="es-ES" sz="2400" spc="58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4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41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4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32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4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41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40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35" strike="noStrike">
                <a:solidFill>
                  <a:srgbClr val="ffffff"/>
                </a:solidFill>
                <a:latin typeface="Cambria"/>
              </a:rPr>
              <a:t>vacantes </a:t>
            </a:r>
            <a:r>
              <a:rPr b="1" lang="es-ES" sz="24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15" strike="noStrike">
                <a:solidFill>
                  <a:srgbClr val="ffffff"/>
                </a:solidFill>
                <a:latin typeface="Cambria"/>
              </a:rPr>
              <a:t>mostramos</a:t>
            </a:r>
            <a:r>
              <a:rPr b="1" lang="es-ES" sz="24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41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4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12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4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21" strike="noStrike">
                <a:solidFill>
                  <a:srgbClr val="ffffff"/>
                </a:solidFill>
                <a:latin typeface="Cambria"/>
              </a:rPr>
              <a:t>inferior </a:t>
            </a:r>
            <a:r>
              <a:rPr b="1" lang="es-ES" sz="2400" spc="-51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21" strike="noStrike">
                <a:solidFill>
                  <a:srgbClr val="ffffff"/>
                </a:solidFill>
                <a:latin typeface="Cambria"/>
              </a:rPr>
              <a:t>correspondiente</a:t>
            </a:r>
            <a:r>
              <a:rPr b="1" lang="es-ES" sz="24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41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4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00" spc="-15" strike="noStrike">
                <a:solidFill>
                  <a:srgbClr val="ffffff"/>
                </a:solidFill>
                <a:latin typeface="Cambria"/>
              </a:rPr>
              <a:t>admin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object 2" descr=""/>
          <p:cNvPicPr/>
          <p:nvPr/>
        </p:nvPicPr>
        <p:blipFill>
          <a:blip r:embed="rId1"/>
          <a:stretch/>
        </p:blipFill>
        <p:spPr>
          <a:xfrm>
            <a:off x="7275240" y="172800"/>
            <a:ext cx="5047920" cy="10074960"/>
          </a:xfrm>
          <a:prstGeom prst="rect">
            <a:avLst/>
          </a:prstGeom>
          <a:ln w="0">
            <a:noFill/>
          </a:ln>
        </p:spPr>
      </p:pic>
      <p:sp>
        <p:nvSpPr>
          <p:cNvPr id="225" name="object 3"/>
          <p:cNvSpPr/>
          <p:nvPr/>
        </p:nvSpPr>
        <p:spPr>
          <a:xfrm>
            <a:off x="599040" y="4164120"/>
            <a:ext cx="6144480" cy="24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00000"/>
              </a:lnSpc>
              <a:spcBef>
                <a:spcPts val="99"/>
              </a:spcBef>
            </a:pP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editar</a:t>
            </a:r>
            <a:r>
              <a:rPr b="1" lang="es-ES" sz="2250" spc="-7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eliminar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que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q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u</a:t>
            </a:r>
            <a:r>
              <a:rPr b="1" lang="es-ES" sz="2250" spc="-72" strike="noStrike">
                <a:solidFill>
                  <a:srgbClr val="ffffff"/>
                </a:solidFill>
                <a:latin typeface="Cambria"/>
              </a:rPr>
              <a:t>e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r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m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250" spc="77" strike="noStrike">
                <a:solidFill>
                  <a:srgbClr val="ffffff"/>
                </a:solidFill>
                <a:latin typeface="Cambria"/>
              </a:rPr>
              <a:t>,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í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49" strike="noStrike">
                <a:solidFill>
                  <a:srgbClr val="ffffff"/>
                </a:solidFill>
                <a:latin typeface="Cambria"/>
              </a:rPr>
              <a:t>c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m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i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r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 l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p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9" strike="noStrike">
                <a:solidFill>
                  <a:srgbClr val="ffffff"/>
                </a:solidFill>
                <a:latin typeface="Cambria"/>
              </a:rPr>
              <a:t>n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t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l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l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d</a:t>
            </a:r>
            <a:r>
              <a:rPr b="1" lang="es-ES" sz="2250" spc="-60" strike="noStrike">
                <a:solidFill>
                  <a:srgbClr val="ffffff"/>
                </a:solidFill>
                <a:latin typeface="Cambria"/>
              </a:rPr>
              <a:t>e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05" strike="noStrike">
                <a:solidFill>
                  <a:srgbClr val="ffffff"/>
                </a:solidFill>
                <a:latin typeface="Cambria"/>
              </a:rPr>
              <a:t>"</a:t>
            </a:r>
            <a:r>
              <a:rPr b="1" lang="es-ES" sz="2250" spc="-7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u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d</a:t>
            </a:r>
            <a:r>
              <a:rPr b="1" lang="es-ES" sz="2250" spc="-111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177" strike="noStrike">
                <a:solidFill>
                  <a:srgbClr val="ffffff"/>
                </a:solidFill>
                <a:latin typeface="Cambria"/>
              </a:rPr>
              <a:t>"</a:t>
            </a:r>
            <a:r>
              <a:rPr b="1" lang="es-ES" sz="2250" spc="-6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y  </a:t>
            </a:r>
            <a:r>
              <a:rPr b="1" lang="es-ES" sz="2250" spc="-46" strike="noStrike">
                <a:solidFill>
                  <a:srgbClr val="ffffff"/>
                </a:solidFill>
                <a:latin typeface="Cambria"/>
              </a:rPr>
              <a:t>"acerca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97" strike="noStrike">
                <a:solidFill>
                  <a:srgbClr val="ffffff"/>
                </a:solidFill>
                <a:latin typeface="Cambria"/>
              </a:rPr>
              <a:t>de"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4" strike="noStrike">
                <a:solidFill>
                  <a:srgbClr val="ffffff"/>
                </a:solidFill>
                <a:latin typeface="Cambria"/>
              </a:rPr>
              <a:t>como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todos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usuarios,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cerrar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sesión.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  <a:p>
            <a:pPr marL="281160" algn="ctr">
              <a:lnSpc>
                <a:spcPct val="100000"/>
              </a:lnSpc>
              <a:spcBef>
                <a:spcPts val="2701"/>
              </a:spcBef>
            </a:pPr>
            <a:r>
              <a:rPr b="1" lang="es-ES" sz="2250" spc="5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le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damos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podremos </a:t>
            </a:r>
            <a:r>
              <a:rPr b="1" lang="es-ES" sz="2250" spc="-60" strike="noStrike">
                <a:solidFill>
                  <a:srgbClr val="ffffff"/>
                </a:solidFill>
                <a:latin typeface="Cambria"/>
              </a:rPr>
              <a:t>ver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los </a:t>
            </a:r>
            <a:r>
              <a:rPr b="1" lang="es-ES" sz="2250" spc="-48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detalles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pero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postular,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obviamente.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object 4" descr=""/>
          <p:cNvPicPr/>
          <p:nvPr/>
        </p:nvPicPr>
        <p:blipFill>
          <a:blip r:embed="rId2"/>
          <a:stretch/>
        </p:blipFill>
        <p:spPr>
          <a:xfrm>
            <a:off x="12842640" y="164160"/>
            <a:ext cx="5000400" cy="997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object 2" descr=""/>
          <p:cNvPicPr/>
          <p:nvPr/>
        </p:nvPicPr>
        <p:blipFill>
          <a:blip r:embed="rId1"/>
          <a:stretch/>
        </p:blipFill>
        <p:spPr>
          <a:xfrm>
            <a:off x="13246920" y="127800"/>
            <a:ext cx="4933440" cy="10029600"/>
          </a:xfrm>
          <a:prstGeom prst="rect">
            <a:avLst/>
          </a:prstGeom>
          <a:ln w="0">
            <a:noFill/>
          </a:ln>
        </p:spPr>
      </p:pic>
      <p:pic>
        <p:nvPicPr>
          <p:cNvPr id="228" name="object 3" descr=""/>
          <p:cNvPicPr/>
          <p:nvPr/>
        </p:nvPicPr>
        <p:blipFill>
          <a:blip r:embed="rId2"/>
          <a:stretch/>
        </p:blipFill>
        <p:spPr>
          <a:xfrm>
            <a:off x="504360" y="1050840"/>
            <a:ext cx="10953360" cy="1528560"/>
          </a:xfrm>
          <a:prstGeom prst="rect">
            <a:avLst/>
          </a:prstGeom>
          <a:ln w="0">
            <a:noFill/>
          </a:ln>
        </p:spPr>
      </p:pic>
      <p:sp>
        <p:nvSpPr>
          <p:cNvPr id="229" name="object 4"/>
          <p:cNvSpPr/>
          <p:nvPr/>
        </p:nvSpPr>
        <p:spPr>
          <a:xfrm>
            <a:off x="4038120" y="375480"/>
            <a:ext cx="4397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250" spc="43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botón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agregar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 una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categoría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object 5"/>
          <p:cNvSpPr/>
          <p:nvPr/>
        </p:nvSpPr>
        <p:spPr>
          <a:xfrm>
            <a:off x="3640680" y="2886480"/>
            <a:ext cx="5688720" cy="10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buscar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categoría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por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nombre.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701"/>
              </a:spcBef>
            </a:pP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actualizar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categoría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agregada.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object 6" descr=""/>
          <p:cNvPicPr/>
          <p:nvPr/>
        </p:nvPicPr>
        <p:blipFill>
          <a:blip r:embed="rId3"/>
          <a:stretch/>
        </p:blipFill>
        <p:spPr>
          <a:xfrm>
            <a:off x="514080" y="4229640"/>
            <a:ext cx="12010680" cy="58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object 2" descr=""/>
          <p:cNvPicPr/>
          <p:nvPr/>
        </p:nvPicPr>
        <p:blipFill>
          <a:blip r:embed="rId1"/>
          <a:stretch/>
        </p:blipFill>
        <p:spPr>
          <a:xfrm>
            <a:off x="13113360" y="128520"/>
            <a:ext cx="5067000" cy="10077120"/>
          </a:xfrm>
          <a:prstGeom prst="rect">
            <a:avLst/>
          </a:prstGeom>
          <a:ln w="0">
            <a:noFill/>
          </a:ln>
        </p:spPr>
      </p:pic>
      <p:pic>
        <p:nvPicPr>
          <p:cNvPr id="233" name="object 3" descr=""/>
          <p:cNvPicPr/>
          <p:nvPr/>
        </p:nvPicPr>
        <p:blipFill>
          <a:blip r:embed="rId2"/>
          <a:stretch/>
        </p:blipFill>
        <p:spPr>
          <a:xfrm>
            <a:off x="845280" y="3935160"/>
            <a:ext cx="167760" cy="174240"/>
          </a:xfrm>
          <a:prstGeom prst="rect">
            <a:avLst/>
          </a:prstGeom>
          <a:ln w="0">
            <a:noFill/>
          </a:ln>
        </p:spPr>
      </p:pic>
      <p:sp>
        <p:nvSpPr>
          <p:cNvPr id="234" name="object 4"/>
          <p:cNvSpPr/>
          <p:nvPr/>
        </p:nvSpPr>
        <p:spPr>
          <a:xfrm>
            <a:off x="241200" y="3770280"/>
            <a:ext cx="1712880" cy="193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68040" algn="just">
              <a:lnSpc>
                <a:spcPct val="99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s-ES" sz="2550" spc="58" strike="noStrike">
                <a:solidFill>
                  <a:srgbClr val="ffffff"/>
                </a:solidFill>
                <a:latin typeface="Cambria"/>
              </a:rPr>
              <a:t>Si </a:t>
            </a:r>
            <a:r>
              <a:rPr b="1" lang="es-ES" sz="2550" spc="-72" strike="noStrike">
                <a:solidFill>
                  <a:srgbClr val="ffffff"/>
                </a:solidFill>
                <a:latin typeface="Cambria"/>
              </a:rPr>
              <a:t>e</a:t>
            </a:r>
            <a:r>
              <a:rPr b="1" lang="es-ES" sz="2550" spc="-6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5" strike="noStrike">
                <a:solidFill>
                  <a:srgbClr val="ffffff"/>
                </a:solidFill>
                <a:latin typeface="Cambria"/>
              </a:rPr>
              <a:t>iste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55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6" strike="noStrike">
                <a:solidFill>
                  <a:srgbClr val="ffffff"/>
                </a:solidFill>
                <a:latin typeface="Cambria"/>
              </a:rPr>
              <a:t>categoría </a:t>
            </a:r>
            <a:r>
              <a:rPr b="1" lang="es-ES" sz="255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5" strike="noStrike">
                <a:solidFill>
                  <a:srgbClr val="ffffff"/>
                </a:solidFill>
                <a:latin typeface="Cambria"/>
              </a:rPr>
              <a:t>en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550" spc="-46" strike="noStrike">
                <a:solidFill>
                  <a:srgbClr val="ffffff"/>
                </a:solidFill>
                <a:latin typeface="Cambria"/>
              </a:rPr>
              <a:t>base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 de </a:t>
            </a:r>
            <a:r>
              <a:rPr b="1" lang="es-ES" sz="2550" spc="-32" strike="noStrike">
                <a:solidFill>
                  <a:srgbClr val="ffffff"/>
                </a:solidFill>
                <a:latin typeface="Cambria"/>
              </a:rPr>
              <a:t>datos </a:t>
            </a:r>
            <a:r>
              <a:rPr b="1" lang="es-ES" sz="2550" spc="-12" strike="noStrike">
                <a:solidFill>
                  <a:srgbClr val="ffffff"/>
                </a:solidFill>
                <a:latin typeface="Cambria"/>
              </a:rPr>
              <a:t>no </a:t>
            </a:r>
            <a:r>
              <a:rPr b="1" lang="es-ES" sz="2550" spc="-55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5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6" strike="noStrike">
                <a:solidFill>
                  <a:srgbClr val="ffffff"/>
                </a:solidFill>
                <a:latin typeface="Cambria"/>
              </a:rPr>
              <a:t>agrega</a:t>
            </a:r>
            <a:endParaRPr b="0" lang="es-ES" sz="2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object 5" descr=""/>
          <p:cNvPicPr/>
          <p:nvPr/>
        </p:nvPicPr>
        <p:blipFill>
          <a:blip r:embed="rId3"/>
          <a:stretch/>
        </p:blipFill>
        <p:spPr>
          <a:xfrm>
            <a:off x="2224080" y="306360"/>
            <a:ext cx="10505880" cy="96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object 2" descr=""/>
          <p:cNvPicPr/>
          <p:nvPr/>
        </p:nvPicPr>
        <p:blipFill>
          <a:blip r:embed="rId1"/>
          <a:stretch/>
        </p:blipFill>
        <p:spPr>
          <a:xfrm>
            <a:off x="13153320" y="99360"/>
            <a:ext cx="5067000" cy="10102680"/>
          </a:xfrm>
          <a:prstGeom prst="rect">
            <a:avLst/>
          </a:prstGeom>
          <a:ln w="0">
            <a:noFill/>
          </a:ln>
        </p:spPr>
      </p:pic>
      <p:sp>
        <p:nvSpPr>
          <p:cNvPr id="237" name="object 3"/>
          <p:cNvSpPr/>
          <p:nvPr/>
        </p:nvSpPr>
        <p:spPr>
          <a:xfrm>
            <a:off x="1370160" y="1866960"/>
            <a:ext cx="10684080" cy="15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85"/>
              </a:spcBef>
            </a:pPr>
            <a:r>
              <a:rPr b="1" lang="es-ES" sz="2550" spc="63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55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5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2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5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1" strike="noStrike">
                <a:solidFill>
                  <a:srgbClr val="ffffff"/>
                </a:solidFill>
                <a:latin typeface="Cambria"/>
              </a:rPr>
              <a:t>usuarios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5" strike="noStrike">
                <a:solidFill>
                  <a:srgbClr val="ffffff"/>
                </a:solidFill>
                <a:latin typeface="Cambria"/>
              </a:rPr>
              <a:t>aparecen</a:t>
            </a:r>
            <a:r>
              <a:rPr b="1" lang="es-ES" sz="25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6" strike="noStrike">
                <a:solidFill>
                  <a:srgbClr val="ffffff"/>
                </a:solidFill>
                <a:latin typeface="Cambria"/>
              </a:rPr>
              <a:t>todos</a:t>
            </a:r>
            <a:r>
              <a:rPr b="1" lang="es-ES" sz="255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6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6" strike="noStrike">
                <a:solidFill>
                  <a:srgbClr val="ffffff"/>
                </a:solidFill>
                <a:latin typeface="Cambria"/>
              </a:rPr>
              <a:t>registrados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5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55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5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7" strike="noStrike">
                <a:solidFill>
                  <a:srgbClr val="ffffff"/>
                </a:solidFill>
                <a:latin typeface="Cambria"/>
              </a:rPr>
              <a:t>app.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58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55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12" strike="noStrike">
                <a:solidFill>
                  <a:srgbClr val="ffffff"/>
                </a:solidFill>
                <a:latin typeface="Cambria"/>
              </a:rPr>
              <a:t>no </a:t>
            </a:r>
            <a:r>
              <a:rPr b="1" lang="es-ES" sz="2550" spc="-55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5" strike="noStrike">
                <a:solidFill>
                  <a:srgbClr val="ffffff"/>
                </a:solidFill>
                <a:latin typeface="Cambria"/>
              </a:rPr>
              <a:t>tienen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2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2" strike="noStrike">
                <a:solidFill>
                  <a:srgbClr val="ffffff"/>
                </a:solidFill>
                <a:latin typeface="Cambria"/>
              </a:rPr>
              <a:t>establecidos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41" strike="noStrike">
                <a:solidFill>
                  <a:srgbClr val="ffffff"/>
                </a:solidFill>
                <a:latin typeface="Cambria"/>
              </a:rPr>
              <a:t>aparece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4" strike="noStrike">
                <a:solidFill>
                  <a:srgbClr val="ffffff"/>
                </a:solidFill>
                <a:latin typeface="Cambria"/>
              </a:rPr>
              <a:t>como</a:t>
            </a:r>
            <a:r>
              <a:rPr b="1" lang="es-ES" sz="25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72" strike="noStrike">
                <a:solidFill>
                  <a:srgbClr val="ffffff"/>
                </a:solidFill>
                <a:latin typeface="Cambria"/>
              </a:rPr>
              <a:t>"[No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55" strike="noStrike">
                <a:solidFill>
                  <a:srgbClr val="ffffff"/>
                </a:solidFill>
                <a:latin typeface="Cambria"/>
              </a:rPr>
              <a:t>Establecido]".</a:t>
            </a:r>
            <a:endParaRPr b="0" lang="es-ES" sz="2550" spc="-1" strike="noStrike">
              <a:solidFill>
                <a:srgbClr val="000000"/>
              </a:solidFill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3016"/>
              </a:spcBef>
            </a:pPr>
            <a:r>
              <a:rPr b="1" lang="es-ES" sz="2550" spc="-26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12" strike="noStrike">
                <a:solidFill>
                  <a:srgbClr val="ffffff"/>
                </a:solidFill>
                <a:latin typeface="Cambria"/>
              </a:rPr>
              <a:t>buscar </a:t>
            </a:r>
            <a:r>
              <a:rPr b="1" lang="es-ES" sz="2550" spc="4" strike="noStrike">
                <a:solidFill>
                  <a:srgbClr val="ffffff"/>
                </a:solidFill>
                <a:latin typeface="Cambria"/>
              </a:rPr>
              <a:t>un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21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15" strike="noStrike">
                <a:solidFill>
                  <a:srgbClr val="ffffff"/>
                </a:solidFill>
                <a:latin typeface="Cambria"/>
              </a:rPr>
              <a:t>por</a:t>
            </a:r>
            <a:r>
              <a:rPr b="1" lang="es-ES" sz="25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12" strike="noStrike">
                <a:solidFill>
                  <a:srgbClr val="ffffff"/>
                </a:solidFill>
                <a:latin typeface="Cambria"/>
              </a:rPr>
              <a:t>nombre,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2" strike="noStrike">
                <a:solidFill>
                  <a:srgbClr val="ffffff"/>
                </a:solidFill>
                <a:latin typeface="Cambria"/>
              </a:rPr>
              <a:t>email</a:t>
            </a:r>
            <a:r>
              <a:rPr b="1" lang="es-ES" sz="25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3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5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550" spc="-15" strike="noStrike">
                <a:solidFill>
                  <a:srgbClr val="ffffff"/>
                </a:solidFill>
                <a:latin typeface="Cambria"/>
              </a:rPr>
              <a:t>username.</a:t>
            </a:r>
            <a:endParaRPr b="0" lang="es-ES" sz="2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object 4" descr=""/>
          <p:cNvPicPr/>
          <p:nvPr/>
        </p:nvPicPr>
        <p:blipFill>
          <a:blip r:embed="rId2"/>
          <a:stretch/>
        </p:blipFill>
        <p:spPr>
          <a:xfrm>
            <a:off x="1397880" y="5788800"/>
            <a:ext cx="10715400" cy="16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bject 2"/>
          <p:cNvSpPr/>
          <p:nvPr/>
        </p:nvSpPr>
        <p:spPr>
          <a:xfrm>
            <a:off x="4324680" y="527040"/>
            <a:ext cx="35715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Registrar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un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nuevo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object 3" descr=""/>
          <p:cNvPicPr/>
          <p:nvPr/>
        </p:nvPicPr>
        <p:blipFill>
          <a:blip r:embed="rId1"/>
          <a:stretch/>
        </p:blipFill>
        <p:spPr>
          <a:xfrm>
            <a:off x="605520" y="1251360"/>
            <a:ext cx="10610640" cy="5609880"/>
          </a:xfrm>
          <a:prstGeom prst="rect">
            <a:avLst/>
          </a:prstGeom>
          <a:ln w="0">
            <a:noFill/>
          </a:ln>
        </p:spPr>
      </p:pic>
      <p:pic>
        <p:nvPicPr>
          <p:cNvPr id="241" name="object 4" descr=""/>
          <p:cNvPicPr/>
          <p:nvPr/>
        </p:nvPicPr>
        <p:blipFill>
          <a:blip r:embed="rId2"/>
          <a:stretch/>
        </p:blipFill>
        <p:spPr>
          <a:xfrm>
            <a:off x="13198320" y="113400"/>
            <a:ext cx="4962240" cy="10058040"/>
          </a:xfrm>
          <a:prstGeom prst="rect">
            <a:avLst/>
          </a:prstGeom>
          <a:ln w="0">
            <a:noFill/>
          </a:ln>
        </p:spPr>
      </p:pic>
      <p:sp>
        <p:nvSpPr>
          <p:cNvPr id="242" name="object 5"/>
          <p:cNvSpPr/>
          <p:nvPr/>
        </p:nvSpPr>
        <p:spPr>
          <a:xfrm>
            <a:off x="3082680" y="7983720"/>
            <a:ext cx="6074640" cy="13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Indiferentemente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cual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seleccionemos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nos 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dirigirá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Register,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sólo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se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establece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correspondiente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al </a:t>
            </a:r>
            <a:r>
              <a:rPr b="1" lang="es-ES" sz="2250" spc="-48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seleccionado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object 2" descr=""/>
          <p:cNvPicPr/>
          <p:nvPr/>
        </p:nvPicPr>
        <p:blipFill>
          <a:blip r:embed="rId1"/>
          <a:stretch/>
        </p:blipFill>
        <p:spPr>
          <a:xfrm>
            <a:off x="5473800" y="7745040"/>
            <a:ext cx="149040" cy="155160"/>
          </a:xfrm>
          <a:prstGeom prst="rect">
            <a:avLst/>
          </a:prstGeom>
          <a:ln w="0">
            <a:noFill/>
          </a:ln>
        </p:spPr>
      </p:pic>
      <p:sp>
        <p:nvSpPr>
          <p:cNvPr id="244" name="object 3"/>
          <p:cNvSpPr/>
          <p:nvPr/>
        </p:nvSpPr>
        <p:spPr>
          <a:xfrm>
            <a:off x="3379680" y="7599240"/>
            <a:ext cx="611676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57840" indent="-124596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s-ES" sz="2250" spc="5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le</a:t>
            </a:r>
            <a:r>
              <a:rPr b="1" lang="es-ES" sz="22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damos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te</a:t>
            </a:r>
            <a:r>
              <a:rPr b="1" lang="es-ES" sz="2250" spc="-52" strike="noStrike">
                <a:solidFill>
                  <a:srgbClr val="ffffff"/>
                </a:solidFill>
                <a:latin typeface="Cambria"/>
              </a:rPr>
              <a:t>	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to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abajo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botones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nos </a:t>
            </a:r>
            <a:r>
              <a:rPr b="1" lang="es-ES" sz="2250" spc="-4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dirige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Login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object 4" descr=""/>
          <p:cNvPicPr/>
          <p:nvPr/>
        </p:nvPicPr>
        <p:blipFill>
          <a:blip r:embed="rId2"/>
          <a:stretch/>
        </p:blipFill>
        <p:spPr>
          <a:xfrm>
            <a:off x="1911960" y="8531640"/>
            <a:ext cx="8829360" cy="1323720"/>
          </a:xfrm>
          <a:prstGeom prst="rect">
            <a:avLst/>
          </a:prstGeom>
          <a:ln w="0">
            <a:noFill/>
          </a:ln>
        </p:spPr>
      </p:pic>
      <p:pic>
        <p:nvPicPr>
          <p:cNvPr id="246" name="object 5" descr=""/>
          <p:cNvPicPr/>
          <p:nvPr/>
        </p:nvPicPr>
        <p:blipFill>
          <a:blip r:embed="rId3"/>
          <a:stretch/>
        </p:blipFill>
        <p:spPr>
          <a:xfrm>
            <a:off x="13146120" y="108720"/>
            <a:ext cx="5019480" cy="10086480"/>
          </a:xfrm>
          <a:prstGeom prst="rect">
            <a:avLst/>
          </a:prstGeom>
          <a:ln w="0">
            <a:noFill/>
          </a:ln>
        </p:spPr>
      </p:pic>
      <p:pic>
        <p:nvPicPr>
          <p:cNvPr id="247" name="object 6" descr=""/>
          <p:cNvPicPr/>
          <p:nvPr/>
        </p:nvPicPr>
        <p:blipFill>
          <a:blip r:embed="rId4"/>
          <a:stretch/>
        </p:blipFill>
        <p:spPr>
          <a:xfrm>
            <a:off x="1464840" y="947880"/>
            <a:ext cx="9667440" cy="6283800"/>
          </a:xfrm>
          <a:prstGeom prst="rect">
            <a:avLst/>
          </a:prstGeom>
          <a:ln w="0">
            <a:noFill/>
          </a:ln>
        </p:spPr>
      </p:pic>
      <p:sp>
        <p:nvSpPr>
          <p:cNvPr id="248" name="object 7"/>
          <p:cNvSpPr/>
          <p:nvPr/>
        </p:nvSpPr>
        <p:spPr>
          <a:xfrm>
            <a:off x="4056120" y="276120"/>
            <a:ext cx="41752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2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mostrar</a:t>
            </a:r>
            <a:r>
              <a:rPr b="1" lang="es-ES" sz="2250" spc="-5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contraseña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object 2"/>
          <p:cNvGrpSpPr/>
          <p:nvPr/>
        </p:nvGrpSpPr>
        <p:grpSpPr>
          <a:xfrm>
            <a:off x="9144000" y="0"/>
            <a:ext cx="9143640" cy="10286640"/>
            <a:chOff x="9144000" y="0"/>
            <a:chExt cx="9143640" cy="10286640"/>
          </a:xfrm>
        </p:grpSpPr>
        <p:sp>
          <p:nvSpPr>
            <p:cNvPr id="176" name="object 3"/>
            <p:cNvSpPr/>
            <p:nvPr/>
          </p:nvSpPr>
          <p:spPr>
            <a:xfrm>
              <a:off x="9144000" y="0"/>
              <a:ext cx="9143640" cy="102866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77" name="object 4" descr=""/>
            <p:cNvPicPr/>
            <p:nvPr/>
          </p:nvPicPr>
          <p:blipFill>
            <a:blip r:embed="rId1"/>
            <a:stretch/>
          </p:blipFill>
          <p:spPr>
            <a:xfrm>
              <a:off x="9547560" y="2289960"/>
              <a:ext cx="8353080" cy="6663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080000" y="1080000"/>
            <a:ext cx="7256520" cy="1933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6300" spc="-197" strike="noStrike">
                <a:solidFill>
                  <a:srgbClr val="000000"/>
                </a:solidFill>
                <a:latin typeface="Tahoma"/>
              </a:rPr>
              <a:t>¿</a:t>
            </a:r>
            <a:r>
              <a:rPr b="1" lang="es-ES" sz="6300" spc="352" strike="noStrike">
                <a:solidFill>
                  <a:srgbClr val="000000"/>
                </a:solidFill>
                <a:latin typeface="Tahoma"/>
              </a:rPr>
              <a:t>Ǫ</a:t>
            </a:r>
            <a:r>
              <a:rPr b="1" lang="es-ES" sz="6300" spc="-114" strike="noStrike">
                <a:solidFill>
                  <a:srgbClr val="000000"/>
                </a:solidFill>
                <a:latin typeface="Tahoma"/>
              </a:rPr>
              <a:t>u</a:t>
            </a:r>
            <a:r>
              <a:rPr b="1" lang="es-ES" sz="6300" spc="-576" strike="noStrike">
                <a:solidFill>
                  <a:srgbClr val="000000"/>
                </a:solidFill>
                <a:latin typeface="Tahoma"/>
              </a:rPr>
              <a:t>é</a:t>
            </a:r>
            <a:r>
              <a:rPr b="1" lang="es-ES" sz="6300" spc="-446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1" lang="es-ES" sz="6300" spc="-576" strike="noStrike">
                <a:solidFill>
                  <a:srgbClr val="000000"/>
                </a:solidFill>
                <a:latin typeface="Tahoma"/>
              </a:rPr>
              <a:t>e</a:t>
            </a:r>
            <a:r>
              <a:rPr b="1" lang="es-ES" sz="6300" spc="-270" strike="noStrike">
                <a:solidFill>
                  <a:srgbClr val="000000"/>
                </a:solidFill>
                <a:latin typeface="Tahoma"/>
              </a:rPr>
              <a:t>s</a:t>
            </a:r>
            <a:r>
              <a:rPr b="1" lang="es-ES" sz="6300" spc="-446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1" lang="es-ES" sz="6300" spc="-831" strike="noStrike">
                <a:solidFill>
                  <a:srgbClr val="000000"/>
                </a:solidFill>
                <a:latin typeface="Tahoma"/>
              </a:rPr>
              <a:t>J</a:t>
            </a:r>
            <a:r>
              <a:rPr b="1" lang="es-ES" sz="6300" spc="-262" strike="noStrike">
                <a:solidFill>
                  <a:srgbClr val="000000"/>
                </a:solidFill>
                <a:latin typeface="Tahoma"/>
              </a:rPr>
              <a:t>o</a:t>
            </a:r>
            <a:r>
              <a:rPr b="1" lang="es-ES" sz="6300" spc="-197" strike="noStrike">
                <a:solidFill>
                  <a:srgbClr val="000000"/>
                </a:solidFill>
                <a:latin typeface="Tahoma"/>
              </a:rPr>
              <a:t>b</a:t>
            </a:r>
            <a:r>
              <a:rPr b="1" lang="es-ES" sz="6300" spc="174" strike="noStrike">
                <a:solidFill>
                  <a:srgbClr val="000000"/>
                </a:solidFill>
                <a:latin typeface="Tahoma"/>
              </a:rPr>
              <a:t>i</a:t>
            </a:r>
            <a:r>
              <a:rPr b="1" lang="es-ES" sz="6300" spc="162" strike="noStrike">
                <a:solidFill>
                  <a:srgbClr val="000000"/>
                </a:solidFill>
                <a:latin typeface="Tahoma"/>
              </a:rPr>
              <a:t>F</a:t>
            </a:r>
            <a:r>
              <a:rPr b="1" lang="es-ES" sz="6300" spc="-296" strike="noStrike">
                <a:solidFill>
                  <a:srgbClr val="000000"/>
                </a:solidFill>
                <a:latin typeface="Tahoma"/>
              </a:rPr>
              <a:t>y</a:t>
            </a:r>
            <a:r>
              <a:rPr b="1" lang="es-ES" sz="6300" spc="-171" strike="noStrike">
                <a:solidFill>
                  <a:srgbClr val="000000"/>
                </a:solidFill>
                <a:latin typeface="Tahoma"/>
              </a:rPr>
              <a:t>?</a:t>
            </a:r>
            <a:endParaRPr b="0" lang="es-ES" sz="6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object 6"/>
          <p:cNvSpPr/>
          <p:nvPr/>
        </p:nvSpPr>
        <p:spPr>
          <a:xfrm>
            <a:off x="1254240" y="3429000"/>
            <a:ext cx="6310440" cy="55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87120">
              <a:lnSpc>
                <a:spcPct val="117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es-ES" sz="2600" spc="-66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1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2600" spc="-177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19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100" strike="noStrike">
                <a:solidFill>
                  <a:srgbClr val="000000"/>
                </a:solidFill>
                <a:latin typeface="Verdana"/>
              </a:rPr>
              <a:t>li</a:t>
            </a:r>
            <a:r>
              <a:rPr b="1" lang="es-ES" sz="260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06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0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72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1" lang="es-ES" sz="2600" spc="-41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600" spc="-15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12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600" spc="-111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1" lang="es-ES" sz="2600" spc="-120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1" lang="es-ES" sz="2600" spc="-100" strike="noStrike">
                <a:solidFill>
                  <a:srgbClr val="000000"/>
                </a:solidFill>
                <a:latin typeface="Verdana"/>
              </a:rPr>
              <a:t>il</a:t>
            </a:r>
            <a:r>
              <a:rPr b="1" lang="es-ES" sz="2600" spc="-20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q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600" spc="24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8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253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-8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á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80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60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600" spc="-60" strike="noStrike">
                <a:solidFill>
                  <a:srgbClr val="000000"/>
                </a:solidFill>
                <a:latin typeface="Verdana"/>
              </a:rPr>
              <a:t>s  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-5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2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-8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143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182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19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66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600" spc="-1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9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-392" strike="noStrike">
                <a:solidFill>
                  <a:srgbClr val="000000"/>
                </a:solidFill>
                <a:latin typeface="Verdana"/>
              </a:rPr>
              <a:t>.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  <a:p>
            <a:pPr marL="12600" indent="87120">
              <a:lnSpc>
                <a:spcPct val="100000"/>
              </a:lnSpc>
              <a:spcBef>
                <a:spcPts val="26"/>
              </a:spcBef>
              <a:tabLst>
                <a:tab algn="l" pos="0"/>
              </a:tabLst>
            </a:pP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marL="12600" indent="87120">
              <a:lnSpc>
                <a:spcPct val="117000"/>
              </a:lnSpc>
              <a:tabLst>
                <a:tab algn="l" pos="0"/>
              </a:tabLst>
            </a:pPr>
            <a:r>
              <a:rPr b="0" lang="es-ES" sz="2600" spc="109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2600" spc="-276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7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216" strike="noStrike">
                <a:solidFill>
                  <a:srgbClr val="000000"/>
                </a:solidFill>
                <a:latin typeface="Verdana"/>
              </a:rPr>
              <a:t>v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20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46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60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4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20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55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ili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60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l  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2600" spc="-9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9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66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li</a:t>
            </a:r>
            <a:r>
              <a:rPr b="1" lang="es-ES" sz="260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3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1" lang="es-ES" sz="2600" spc="-55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57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15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600" spc="-7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75" strike="noStrike">
                <a:solidFill>
                  <a:srgbClr val="000000"/>
                </a:solidFill>
                <a:latin typeface="Verdana"/>
              </a:rPr>
              <a:t>e  e</a:t>
            </a:r>
            <a:r>
              <a:rPr b="1" lang="es-ES" sz="2600" spc="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eo</a:t>
            </a:r>
            <a:r>
              <a:rPr b="1" lang="es-ES" sz="2600" spc="-20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120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7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55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9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46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2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40" strike="noStrike">
                <a:solidFill>
                  <a:srgbClr val="000000"/>
                </a:solidFill>
                <a:latin typeface="Verdana"/>
              </a:rPr>
              <a:t>s  </a:t>
            </a:r>
            <a:r>
              <a:rPr b="1" lang="es-ES" sz="2600" spc="-4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21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22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20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25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la  </a:t>
            </a:r>
            <a:r>
              <a:rPr b="0" lang="es-ES" sz="2600" spc="180" strike="noStrike">
                <a:solidFill>
                  <a:srgbClr val="000000"/>
                </a:solidFill>
                <a:latin typeface="Verdana"/>
              </a:rPr>
              <a:t>ﬁ</a:t>
            </a:r>
            <a:r>
              <a:rPr b="0" lang="es-ES" sz="2600" spc="-7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2600" spc="38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120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94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0" lang="es-ES" sz="2600" spc="12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-75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6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600" spc="11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134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600" spc="154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60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600" spc="-1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600" spc="63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600" spc="-60" strike="noStrike">
                <a:solidFill>
                  <a:srgbClr val="000000"/>
                </a:solidFill>
                <a:latin typeface="Verdana"/>
              </a:rPr>
              <a:t>s  </a:t>
            </a:r>
            <a:r>
              <a:rPr b="1" lang="es-ES" sz="2600" spc="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á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46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60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600" spc="-13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4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216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60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131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2600" spc="-66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600" spc="-197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600" spc="-12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600" spc="-97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600" spc="-16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600" spc="-15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600" spc="-66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1" lang="es-ES" sz="2600" spc="-177" strike="noStrike">
                <a:solidFill>
                  <a:srgbClr val="000000"/>
                </a:solidFill>
                <a:latin typeface="Verdana"/>
              </a:rPr>
              <a:t>trabajo</a:t>
            </a:r>
            <a:r>
              <a:rPr b="0" lang="es-ES" sz="2600" spc="-177" strike="noStrike">
                <a:solidFill>
                  <a:srgbClr val="000000"/>
                </a:solidFill>
                <a:latin typeface="Verdana"/>
              </a:rPr>
              <a:t>.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object 2" descr=""/>
          <p:cNvPicPr/>
          <p:nvPr/>
        </p:nvPicPr>
        <p:blipFill>
          <a:blip r:embed="rId1"/>
          <a:stretch/>
        </p:blipFill>
        <p:spPr>
          <a:xfrm>
            <a:off x="407160" y="3430440"/>
            <a:ext cx="8248320" cy="4086000"/>
          </a:xfrm>
          <a:prstGeom prst="rect">
            <a:avLst/>
          </a:prstGeom>
          <a:ln w="0">
            <a:noFill/>
          </a:ln>
        </p:spPr>
      </p:pic>
      <p:sp>
        <p:nvSpPr>
          <p:cNvPr id="250" name="object 3"/>
          <p:cNvSpPr/>
          <p:nvPr/>
        </p:nvSpPr>
        <p:spPr>
          <a:xfrm>
            <a:off x="1199160" y="2775960"/>
            <a:ext cx="63554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Estilo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queremos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mostrar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contraseña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object 4" descr=""/>
          <p:cNvPicPr/>
          <p:nvPr/>
        </p:nvPicPr>
        <p:blipFill>
          <a:blip r:embed="rId2"/>
          <a:stretch/>
        </p:blipFill>
        <p:spPr>
          <a:xfrm>
            <a:off x="9093600" y="863640"/>
            <a:ext cx="8658000" cy="8981640"/>
          </a:xfrm>
          <a:prstGeom prst="rect">
            <a:avLst/>
          </a:prstGeom>
          <a:ln w="0">
            <a:noFill/>
          </a:ln>
        </p:spPr>
      </p:pic>
      <p:sp>
        <p:nvSpPr>
          <p:cNvPr id="252" name="object 5"/>
          <p:cNvSpPr/>
          <p:nvPr/>
        </p:nvSpPr>
        <p:spPr>
          <a:xfrm>
            <a:off x="10454400" y="209520"/>
            <a:ext cx="70056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250" spc="4" strike="noStrike">
                <a:solidFill>
                  <a:srgbClr val="ffffff"/>
                </a:solidFill>
                <a:latin typeface="Cambria"/>
              </a:rPr>
              <a:t>Comprobaciones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email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250" spc="-6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contraseña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object 2" descr=""/>
          <p:cNvPicPr/>
          <p:nvPr/>
        </p:nvPicPr>
        <p:blipFill>
          <a:blip r:embed="rId1"/>
          <a:stretch/>
        </p:blipFill>
        <p:spPr>
          <a:xfrm>
            <a:off x="13179600" y="108720"/>
            <a:ext cx="5019480" cy="10086480"/>
          </a:xfrm>
          <a:prstGeom prst="rect">
            <a:avLst/>
          </a:prstGeom>
          <a:ln w="0">
            <a:noFill/>
          </a:ln>
        </p:spPr>
      </p:pic>
      <p:sp>
        <p:nvSpPr>
          <p:cNvPr id="254" name="object 3"/>
          <p:cNvSpPr/>
          <p:nvPr/>
        </p:nvSpPr>
        <p:spPr>
          <a:xfrm>
            <a:off x="833760" y="7273800"/>
            <a:ext cx="57362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(Lo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mismo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con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empresa)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object 4" descr=""/>
          <p:cNvPicPr/>
          <p:nvPr/>
        </p:nvPicPr>
        <p:blipFill>
          <a:blip r:embed="rId2"/>
          <a:stretch/>
        </p:blipFill>
        <p:spPr>
          <a:xfrm>
            <a:off x="6949080" y="5242320"/>
            <a:ext cx="6038640" cy="4893480"/>
          </a:xfrm>
          <a:prstGeom prst="rect">
            <a:avLst/>
          </a:prstGeom>
          <a:ln w="0">
            <a:noFill/>
          </a:ln>
        </p:spPr>
      </p:pic>
      <p:pic>
        <p:nvPicPr>
          <p:cNvPr id="256" name="object 5" descr=""/>
          <p:cNvPicPr/>
          <p:nvPr/>
        </p:nvPicPr>
        <p:blipFill>
          <a:blip r:embed="rId3"/>
          <a:stretch/>
        </p:blipFill>
        <p:spPr>
          <a:xfrm>
            <a:off x="149040" y="803520"/>
            <a:ext cx="9000720" cy="4350240"/>
          </a:xfrm>
          <a:prstGeom prst="rect">
            <a:avLst/>
          </a:prstGeom>
          <a:ln w="0">
            <a:noFill/>
          </a:ln>
        </p:spPr>
      </p:pic>
      <p:sp>
        <p:nvSpPr>
          <p:cNvPr id="257" name="object 6"/>
          <p:cNvSpPr/>
          <p:nvPr/>
        </p:nvSpPr>
        <p:spPr>
          <a:xfrm>
            <a:off x="281520" y="104400"/>
            <a:ext cx="821088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2856960" indent="-2844720">
              <a:lnSpc>
                <a:spcPct val="100000"/>
              </a:lnSpc>
              <a:spcBef>
                <a:spcPts val="85"/>
              </a:spcBef>
              <a:tabLst>
                <a:tab algn="l" pos="0"/>
              </a:tabLst>
            </a:pPr>
            <a:r>
              <a:rPr b="1" lang="es-ES" sz="1800" spc="38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18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18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1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18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2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18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18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1" strike="noStrike">
                <a:solidFill>
                  <a:srgbClr val="ffffff"/>
                </a:solidFill>
                <a:latin typeface="Cambria"/>
              </a:rPr>
              <a:t>elegido</a:t>
            </a:r>
            <a:r>
              <a:rPr b="1" lang="es-ES" sz="18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6" strike="noStrike">
                <a:solidFill>
                  <a:srgbClr val="ffffff"/>
                </a:solidFill>
                <a:latin typeface="Cambria"/>
              </a:rPr>
              <a:t>es</a:t>
            </a:r>
            <a:r>
              <a:rPr b="1" lang="es-ES" sz="18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4" strike="noStrike">
                <a:solidFill>
                  <a:srgbClr val="ffffff"/>
                </a:solidFill>
                <a:latin typeface="Cambria"/>
              </a:rPr>
              <a:t>Candidato </a:t>
            </a:r>
            <a:r>
              <a:rPr b="1" lang="es-ES" sz="1800" spc="-41" strike="noStrike">
                <a:solidFill>
                  <a:srgbClr val="ffffff"/>
                </a:solidFill>
                <a:latin typeface="Cambria"/>
              </a:rPr>
              <a:t>le</a:t>
            </a:r>
            <a:r>
              <a:rPr b="1" lang="es-ES" sz="18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6" strike="noStrike">
                <a:solidFill>
                  <a:srgbClr val="ffffff"/>
                </a:solidFill>
                <a:latin typeface="Cambria"/>
              </a:rPr>
              <a:t>establezco</a:t>
            </a:r>
            <a:r>
              <a:rPr b="1" lang="es-ES" sz="18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18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1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180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5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180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6" strike="noStrike">
                <a:solidFill>
                  <a:srgbClr val="ffffff"/>
                </a:solidFill>
                <a:latin typeface="Cambria"/>
              </a:rPr>
              <a:t>lo</a:t>
            </a:r>
            <a:r>
              <a:rPr b="1" lang="es-ES" sz="18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1" strike="noStrike">
                <a:solidFill>
                  <a:srgbClr val="ffffff"/>
                </a:solidFill>
                <a:latin typeface="Cambria"/>
              </a:rPr>
              <a:t>registro</a:t>
            </a:r>
            <a:r>
              <a:rPr b="1" lang="es-ES" sz="18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6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18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2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1800" spc="-38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2" strike="noStrike">
                <a:solidFill>
                  <a:srgbClr val="ffffff"/>
                </a:solidFill>
                <a:latin typeface="Cambria"/>
              </a:rPr>
              <a:t>base</a:t>
            </a:r>
            <a:r>
              <a:rPr b="1" lang="es-ES" sz="18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2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18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26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18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800" spc="-35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1800" spc="-21" strike="noStrike">
                <a:solidFill>
                  <a:srgbClr val="ffffff"/>
                </a:solidFill>
                <a:latin typeface="Cambria"/>
              </a:rPr>
              <a:t> Firebase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bject 2"/>
          <p:cNvSpPr/>
          <p:nvPr/>
        </p:nvSpPr>
        <p:spPr>
          <a:xfrm>
            <a:off x="2696760" y="212040"/>
            <a:ext cx="697896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063800" indent="-105156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queremos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iniciar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sesión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mostrar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contraseña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igual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registrarnos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object 3" descr=""/>
          <p:cNvPicPr/>
          <p:nvPr/>
        </p:nvPicPr>
        <p:blipFill>
          <a:blip r:embed="rId1"/>
          <a:stretch/>
        </p:blipFill>
        <p:spPr>
          <a:xfrm>
            <a:off x="13078440" y="120960"/>
            <a:ext cx="4943160" cy="10082160"/>
          </a:xfrm>
          <a:prstGeom prst="rect">
            <a:avLst/>
          </a:prstGeom>
          <a:ln w="0">
            <a:noFill/>
          </a:ln>
        </p:spPr>
      </p:pic>
      <p:pic>
        <p:nvPicPr>
          <p:cNvPr id="260" name="object 4" descr=""/>
          <p:cNvPicPr/>
          <p:nvPr/>
        </p:nvPicPr>
        <p:blipFill>
          <a:blip r:embed="rId2"/>
          <a:stretch/>
        </p:blipFill>
        <p:spPr>
          <a:xfrm>
            <a:off x="1536840" y="1176120"/>
            <a:ext cx="9943560" cy="890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bject 2"/>
          <p:cNvSpPr/>
          <p:nvPr/>
        </p:nvSpPr>
        <p:spPr>
          <a:xfrm>
            <a:off x="2136600" y="185760"/>
            <a:ext cx="805032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2513160" indent="-250128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restablecer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contraseña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por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ha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olvidado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60" strike="noStrike">
                <a:solidFill>
                  <a:srgbClr val="ffffff"/>
                </a:solidFill>
                <a:latin typeface="Cambria"/>
              </a:rPr>
              <a:t>(nos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llegará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un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correo)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object 3" descr=""/>
          <p:cNvPicPr/>
          <p:nvPr/>
        </p:nvPicPr>
        <p:blipFill>
          <a:blip r:embed="rId1"/>
          <a:stretch/>
        </p:blipFill>
        <p:spPr>
          <a:xfrm>
            <a:off x="13098600" y="131400"/>
            <a:ext cx="4981320" cy="10045800"/>
          </a:xfrm>
          <a:prstGeom prst="rect">
            <a:avLst/>
          </a:prstGeom>
          <a:ln w="0">
            <a:noFill/>
          </a:ln>
        </p:spPr>
      </p:pic>
      <p:pic>
        <p:nvPicPr>
          <p:cNvPr id="263" name="object 4" descr=""/>
          <p:cNvPicPr/>
          <p:nvPr/>
        </p:nvPicPr>
        <p:blipFill>
          <a:blip r:embed="rId2"/>
          <a:stretch/>
        </p:blipFill>
        <p:spPr>
          <a:xfrm>
            <a:off x="1894320" y="1094760"/>
            <a:ext cx="8658000" cy="889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object 2" descr=""/>
          <p:cNvPicPr/>
          <p:nvPr/>
        </p:nvPicPr>
        <p:blipFill>
          <a:blip r:embed="rId1"/>
          <a:stretch/>
        </p:blipFill>
        <p:spPr>
          <a:xfrm>
            <a:off x="464760" y="1036800"/>
            <a:ext cx="8324640" cy="5409720"/>
          </a:xfrm>
          <a:prstGeom prst="rect">
            <a:avLst/>
          </a:prstGeom>
          <a:ln w="0">
            <a:noFill/>
          </a:ln>
        </p:spPr>
      </p:pic>
      <p:sp>
        <p:nvSpPr>
          <p:cNvPr id="265" name="object 3"/>
          <p:cNvSpPr/>
          <p:nvPr/>
        </p:nvSpPr>
        <p:spPr>
          <a:xfrm>
            <a:off x="3204000" y="348480"/>
            <a:ext cx="238860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Diseño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popup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object 4" descr=""/>
          <p:cNvPicPr/>
          <p:nvPr/>
        </p:nvPicPr>
        <p:blipFill>
          <a:blip r:embed="rId2"/>
          <a:stretch/>
        </p:blipFill>
        <p:spPr>
          <a:xfrm>
            <a:off x="9280440" y="2197800"/>
            <a:ext cx="8324640" cy="6467040"/>
          </a:xfrm>
          <a:prstGeom prst="rect">
            <a:avLst/>
          </a:prstGeom>
          <a:ln w="0">
            <a:noFill/>
          </a:ln>
        </p:spPr>
      </p:pic>
      <p:pic>
        <p:nvPicPr>
          <p:cNvPr id="267" name="object 5" descr=""/>
          <p:cNvPicPr/>
          <p:nvPr/>
        </p:nvPicPr>
        <p:blipFill>
          <a:blip r:embed="rId3"/>
          <a:stretch/>
        </p:blipFill>
        <p:spPr>
          <a:xfrm>
            <a:off x="4380120" y="6932520"/>
            <a:ext cx="2914200" cy="2932560"/>
          </a:xfrm>
          <a:prstGeom prst="rect">
            <a:avLst/>
          </a:prstGeom>
          <a:ln w="0">
            <a:noFill/>
          </a:ln>
        </p:spPr>
      </p:pic>
      <p:sp>
        <p:nvSpPr>
          <p:cNvPr id="268" name="object 6"/>
          <p:cNvSpPr/>
          <p:nvPr/>
        </p:nvSpPr>
        <p:spPr>
          <a:xfrm>
            <a:off x="2722320" y="8095680"/>
            <a:ext cx="117576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Así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sería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object 7"/>
          <p:cNvSpPr/>
          <p:nvPr/>
        </p:nvSpPr>
        <p:spPr>
          <a:xfrm>
            <a:off x="12194640" y="1547280"/>
            <a:ext cx="243216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Código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diseño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object 2" descr=""/>
          <p:cNvPicPr/>
          <p:nvPr/>
        </p:nvPicPr>
        <p:blipFill>
          <a:blip r:embed="rId1"/>
          <a:stretch/>
        </p:blipFill>
        <p:spPr>
          <a:xfrm>
            <a:off x="13286520" y="78840"/>
            <a:ext cx="4933440" cy="10048680"/>
          </a:xfrm>
          <a:prstGeom prst="rect">
            <a:avLst/>
          </a:prstGeom>
          <a:ln w="0">
            <a:noFill/>
          </a:ln>
        </p:spPr>
      </p:pic>
      <p:pic>
        <p:nvPicPr>
          <p:cNvPr id="271" name="object 3" descr=""/>
          <p:cNvPicPr/>
          <p:nvPr/>
        </p:nvPicPr>
        <p:blipFill>
          <a:blip r:embed="rId2"/>
          <a:stretch/>
        </p:blipFill>
        <p:spPr>
          <a:xfrm>
            <a:off x="249120" y="784440"/>
            <a:ext cx="8629200" cy="5067000"/>
          </a:xfrm>
          <a:prstGeom prst="rect">
            <a:avLst/>
          </a:prstGeom>
          <a:ln w="0">
            <a:noFill/>
          </a:ln>
        </p:spPr>
      </p:pic>
      <p:sp>
        <p:nvSpPr>
          <p:cNvPr id="272" name="object 4"/>
          <p:cNvSpPr/>
          <p:nvPr/>
        </p:nvSpPr>
        <p:spPr>
          <a:xfrm>
            <a:off x="2068560" y="280440"/>
            <a:ext cx="489420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buscar</a:t>
            </a:r>
            <a:r>
              <a:rPr b="1" lang="es-ES" sz="2300" spc="-7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vacantes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por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su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nombre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object 5" descr=""/>
          <p:cNvPicPr/>
          <p:nvPr/>
        </p:nvPicPr>
        <p:blipFill>
          <a:blip r:embed="rId3"/>
          <a:stretch/>
        </p:blipFill>
        <p:spPr>
          <a:xfrm>
            <a:off x="3621600" y="6000480"/>
            <a:ext cx="9457920" cy="4157280"/>
          </a:xfrm>
          <a:prstGeom prst="rect">
            <a:avLst/>
          </a:prstGeom>
          <a:ln w="0">
            <a:noFill/>
          </a:ln>
        </p:spPr>
      </p:pic>
      <p:sp>
        <p:nvSpPr>
          <p:cNvPr id="274" name="object 6"/>
          <p:cNvSpPr/>
          <p:nvPr/>
        </p:nvSpPr>
        <p:spPr>
          <a:xfrm>
            <a:off x="273960" y="7553880"/>
            <a:ext cx="31359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240" algn="ctr">
              <a:lnSpc>
                <a:spcPct val="100000"/>
              </a:lnSpc>
              <a:spcBef>
                <a:spcPts val="111"/>
              </a:spcBef>
            </a:pP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lista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con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todas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vacantes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otra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ﬁltradas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bject 2"/>
          <p:cNvSpPr/>
          <p:nvPr/>
        </p:nvSpPr>
        <p:spPr>
          <a:xfrm>
            <a:off x="4807080" y="323640"/>
            <a:ext cx="796248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Depende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saldrá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un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inferior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u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otro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object 3"/>
          <p:cNvSpPr/>
          <p:nvPr/>
        </p:nvSpPr>
        <p:spPr>
          <a:xfrm>
            <a:off x="12699720" y="8042400"/>
            <a:ext cx="170028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304" strike="noStrike">
                <a:solidFill>
                  <a:srgbClr val="ffffff"/>
                </a:solidFill>
                <a:latin typeface="Cambria"/>
              </a:rPr>
              <a:t>C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n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d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i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d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t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object 4" descr=""/>
          <p:cNvPicPr/>
          <p:nvPr/>
        </p:nvPicPr>
        <p:blipFill>
          <a:blip r:embed="rId1"/>
          <a:stretch/>
        </p:blipFill>
        <p:spPr>
          <a:xfrm>
            <a:off x="10266120" y="8695800"/>
            <a:ext cx="6162480" cy="949680"/>
          </a:xfrm>
          <a:prstGeom prst="rect">
            <a:avLst/>
          </a:prstGeom>
          <a:ln w="0">
            <a:noFill/>
          </a:ln>
        </p:spPr>
      </p:pic>
      <p:pic>
        <p:nvPicPr>
          <p:cNvPr id="278" name="object 5" descr=""/>
          <p:cNvPicPr/>
          <p:nvPr/>
        </p:nvPicPr>
        <p:blipFill>
          <a:blip r:embed="rId2"/>
          <a:stretch/>
        </p:blipFill>
        <p:spPr>
          <a:xfrm>
            <a:off x="4219560" y="1067040"/>
            <a:ext cx="9867600" cy="5817600"/>
          </a:xfrm>
          <a:prstGeom prst="rect">
            <a:avLst/>
          </a:prstGeom>
          <a:ln w="0">
            <a:noFill/>
          </a:ln>
        </p:spPr>
      </p:pic>
      <p:pic>
        <p:nvPicPr>
          <p:cNvPr id="279" name="object 6" descr=""/>
          <p:cNvPicPr/>
          <p:nvPr/>
        </p:nvPicPr>
        <p:blipFill>
          <a:blip r:embed="rId3"/>
          <a:stretch/>
        </p:blipFill>
        <p:spPr>
          <a:xfrm>
            <a:off x="720000" y="7920000"/>
            <a:ext cx="7895880" cy="2072520"/>
          </a:xfrm>
          <a:prstGeom prst="rect">
            <a:avLst/>
          </a:prstGeom>
          <a:ln w="0">
            <a:noFill/>
          </a:ln>
        </p:spPr>
      </p:pic>
      <p:sp>
        <p:nvSpPr>
          <p:cNvPr id="280" name="object 7"/>
          <p:cNvSpPr/>
          <p:nvPr/>
        </p:nvSpPr>
        <p:spPr>
          <a:xfrm>
            <a:off x="140040" y="7375320"/>
            <a:ext cx="9399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3053880" indent="-304164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Creo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categorías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predeterminadas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muestro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vacantes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destacadas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object 2" descr=""/>
          <p:cNvPicPr/>
          <p:nvPr/>
        </p:nvPicPr>
        <p:blipFill>
          <a:blip r:embed="rId1"/>
          <a:stretch/>
        </p:blipFill>
        <p:spPr>
          <a:xfrm>
            <a:off x="12636000" y="99360"/>
            <a:ext cx="5047920" cy="10064520"/>
          </a:xfrm>
          <a:prstGeom prst="rect">
            <a:avLst/>
          </a:prstGeom>
          <a:ln w="0">
            <a:noFill/>
          </a:ln>
        </p:spPr>
      </p:pic>
      <p:sp>
        <p:nvSpPr>
          <p:cNvPr id="282" name="object 3"/>
          <p:cNvSpPr/>
          <p:nvPr/>
        </p:nvSpPr>
        <p:spPr>
          <a:xfrm>
            <a:off x="1834920" y="271800"/>
            <a:ext cx="56156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cierro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sesión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reinicio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object 4" descr=""/>
          <p:cNvPicPr/>
          <p:nvPr/>
        </p:nvPicPr>
        <p:blipFill>
          <a:blip r:embed="rId2"/>
          <a:stretch/>
        </p:blipFill>
        <p:spPr>
          <a:xfrm>
            <a:off x="257040" y="885600"/>
            <a:ext cx="9229320" cy="5960520"/>
          </a:xfrm>
          <a:prstGeom prst="rect">
            <a:avLst/>
          </a:prstGeom>
          <a:ln w="0">
            <a:noFill/>
          </a:ln>
        </p:spPr>
      </p:pic>
      <p:pic>
        <p:nvPicPr>
          <p:cNvPr id="284" name="object 5" descr=""/>
          <p:cNvPicPr/>
          <p:nvPr/>
        </p:nvPicPr>
        <p:blipFill>
          <a:blip r:embed="rId3"/>
          <a:stretch/>
        </p:blipFill>
        <p:spPr>
          <a:xfrm>
            <a:off x="1762920" y="7841160"/>
            <a:ext cx="7733880" cy="1961640"/>
          </a:xfrm>
          <a:prstGeom prst="rect">
            <a:avLst/>
          </a:prstGeom>
          <a:ln w="0">
            <a:noFill/>
          </a:ln>
        </p:spPr>
      </p:pic>
      <p:sp>
        <p:nvSpPr>
          <p:cNvPr id="285" name="object 6"/>
          <p:cNvSpPr/>
          <p:nvPr/>
        </p:nvSpPr>
        <p:spPr>
          <a:xfrm>
            <a:off x="3439080" y="7162920"/>
            <a:ext cx="437652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salga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icono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perﬁl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object 2"/>
          <p:cNvSpPr/>
          <p:nvPr/>
        </p:nvSpPr>
        <p:spPr>
          <a:xfrm>
            <a:off x="661680" y="243360"/>
            <a:ext cx="1207800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4746600" indent="-473472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Vamos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ver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perﬁl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candidato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14" strike="noStrike">
                <a:solidFill>
                  <a:srgbClr val="ffffff"/>
                </a:solidFill>
                <a:latin typeface="Cambria"/>
              </a:rPr>
              <a:t>(el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inferior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depende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l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82" strike="noStrike">
                <a:solidFill>
                  <a:srgbClr val="ffffff"/>
                </a:solidFill>
                <a:latin typeface="Cambria"/>
              </a:rPr>
              <a:t>2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ú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l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t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i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m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d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t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-55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300" spc="-222" strike="noStrike">
                <a:solidFill>
                  <a:srgbClr val="ffffff"/>
                </a:solidFill>
                <a:latin typeface="Cambria"/>
              </a:rPr>
              <a:t>)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object 3" descr=""/>
          <p:cNvPicPr/>
          <p:nvPr/>
        </p:nvPicPr>
        <p:blipFill>
          <a:blip r:embed="rId1"/>
          <a:stretch/>
        </p:blipFill>
        <p:spPr>
          <a:xfrm>
            <a:off x="13160880" y="150480"/>
            <a:ext cx="5019480" cy="10007640"/>
          </a:xfrm>
          <a:prstGeom prst="rect">
            <a:avLst/>
          </a:prstGeom>
          <a:ln w="0">
            <a:noFill/>
          </a:ln>
        </p:spPr>
      </p:pic>
      <p:pic>
        <p:nvPicPr>
          <p:cNvPr id="288" name="object 4" descr=""/>
          <p:cNvPicPr/>
          <p:nvPr/>
        </p:nvPicPr>
        <p:blipFill>
          <a:blip r:embed="rId2"/>
          <a:stretch/>
        </p:blipFill>
        <p:spPr>
          <a:xfrm>
            <a:off x="2708280" y="1711080"/>
            <a:ext cx="7305480" cy="730080"/>
          </a:xfrm>
          <a:prstGeom prst="rect">
            <a:avLst/>
          </a:prstGeom>
          <a:ln w="0">
            <a:noFill/>
          </a:ln>
        </p:spPr>
      </p:pic>
      <p:pic>
        <p:nvPicPr>
          <p:cNvPr id="289" name="object 5" descr=""/>
          <p:cNvPicPr/>
          <p:nvPr/>
        </p:nvPicPr>
        <p:blipFill>
          <a:blip r:embed="rId3"/>
          <a:stretch/>
        </p:blipFill>
        <p:spPr>
          <a:xfrm>
            <a:off x="2718360" y="1144800"/>
            <a:ext cx="7305480" cy="409320"/>
          </a:xfrm>
          <a:prstGeom prst="rect">
            <a:avLst/>
          </a:prstGeom>
          <a:ln w="0">
            <a:noFill/>
          </a:ln>
        </p:spPr>
      </p:pic>
      <p:pic>
        <p:nvPicPr>
          <p:cNvPr id="290" name="object 6" descr=""/>
          <p:cNvPicPr/>
          <p:nvPr/>
        </p:nvPicPr>
        <p:blipFill>
          <a:blip r:embed="rId4"/>
          <a:stretch/>
        </p:blipFill>
        <p:spPr>
          <a:xfrm>
            <a:off x="2489760" y="2579040"/>
            <a:ext cx="7953120" cy="758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object 2" descr=""/>
          <p:cNvPicPr/>
          <p:nvPr/>
        </p:nvPicPr>
        <p:blipFill>
          <a:blip r:embed="rId1"/>
          <a:stretch/>
        </p:blipFill>
        <p:spPr>
          <a:xfrm>
            <a:off x="13199760" y="130320"/>
            <a:ext cx="5000400" cy="10029600"/>
          </a:xfrm>
          <a:prstGeom prst="rect">
            <a:avLst/>
          </a:prstGeom>
          <a:ln w="0">
            <a:noFill/>
          </a:ln>
        </p:spPr>
      </p:pic>
      <p:sp>
        <p:nvSpPr>
          <p:cNvPr id="292" name="object 3"/>
          <p:cNvSpPr/>
          <p:nvPr/>
        </p:nvSpPr>
        <p:spPr>
          <a:xfrm>
            <a:off x="4488120" y="902520"/>
            <a:ext cx="37526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eliminar</a:t>
            </a:r>
            <a:r>
              <a:rPr b="1" lang="es-ES" sz="2300" spc="-6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cuenta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object 4" descr=""/>
          <p:cNvPicPr/>
          <p:nvPr/>
        </p:nvPicPr>
        <p:blipFill>
          <a:blip r:embed="rId2"/>
          <a:stretch/>
        </p:blipFill>
        <p:spPr>
          <a:xfrm>
            <a:off x="327600" y="1615680"/>
            <a:ext cx="12582000" cy="707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160000" y="1444320"/>
            <a:ext cx="7944480" cy="1795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5850" spc="-636" strike="noStrike">
                <a:solidFill>
                  <a:srgbClr val="000000"/>
                </a:solidFill>
                <a:latin typeface="Arial"/>
              </a:rPr>
              <a:t>¿</a:t>
            </a:r>
            <a:r>
              <a:rPr b="1" lang="es-ES" sz="5850" spc="-106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s-ES" sz="5850" spc="-270" strike="noStrike">
                <a:solidFill>
                  <a:srgbClr val="000000"/>
                </a:solidFill>
                <a:latin typeface="Arial"/>
              </a:rPr>
              <a:t>ó</a:t>
            </a:r>
            <a:r>
              <a:rPr b="1" lang="es-ES" sz="5850" spc="89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s-ES" sz="5850" spc="-270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s-ES" sz="5850" spc="-26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5850" spc="109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1" lang="es-ES" sz="5850" spc="-32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1" lang="es-ES" sz="5850" spc="12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s-ES" sz="5850" spc="-355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s-ES" sz="5850" spc="214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s-ES" sz="5850" spc="-270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s-ES" sz="5850" spc="12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s-ES" sz="5850" spc="-335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1" lang="es-ES" sz="5850" spc="-605" strike="noStrike">
                <a:solidFill>
                  <a:srgbClr val="000000"/>
                </a:solidFill>
                <a:latin typeface="Arial"/>
              </a:rPr>
              <a:t>?</a:t>
            </a:r>
            <a:endParaRPr b="0" lang="es-ES" sz="58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object 3"/>
          <p:cNvSpPr/>
          <p:nvPr/>
        </p:nvSpPr>
        <p:spPr>
          <a:xfrm>
            <a:off x="2324880" y="3600000"/>
            <a:ext cx="6009840" cy="48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40" bIns="0" anchor="t">
            <a:spAutoFit/>
          </a:bodyPr>
          <a:p>
            <a:pPr marL="12600">
              <a:lnSpc>
                <a:spcPct val="117000"/>
              </a:lnSpc>
              <a:spcBef>
                <a:spcPts val="54"/>
              </a:spcBef>
            </a:pPr>
            <a:r>
              <a:rPr b="0" lang="es-ES" sz="3050" spc="313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3050" spc="-2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3050" spc="-100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3050" spc="-2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3050" spc="3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293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3050" spc="180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3050" spc="1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-35" strike="noStrike">
                <a:solidFill>
                  <a:srgbClr val="000000"/>
                </a:solidFill>
                <a:latin typeface="Verdana"/>
              </a:rPr>
              <a:t>z</a:t>
            </a:r>
            <a:r>
              <a:rPr b="0" lang="es-ES" sz="3050" spc="-2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3050" spc="-7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3050" spc="-2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3050" spc="134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3050" spc="43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3050" spc="-12" strike="noStrike">
                <a:solidFill>
                  <a:srgbClr val="000000"/>
                </a:solidFill>
                <a:latin typeface="Verdana"/>
              </a:rPr>
              <a:t>ili</a:t>
            </a:r>
            <a:r>
              <a:rPr b="0" lang="es-ES" sz="3050" spc="-35" strike="noStrike">
                <a:solidFill>
                  <a:srgbClr val="000000"/>
                </a:solidFill>
                <a:latin typeface="Verdana"/>
              </a:rPr>
              <a:t>z</a:t>
            </a:r>
            <a:r>
              <a:rPr b="0" lang="es-ES" sz="3050" spc="-2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3050" spc="-7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75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3050" spc="-114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3050" spc="-26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3050" spc="-157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3050" spc="-1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3050" spc="-211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s-ES" sz="3050" spc="-452" strike="noStrike">
                <a:solidFill>
                  <a:srgbClr val="000000"/>
                </a:solidFill>
                <a:latin typeface="Verdana"/>
              </a:rPr>
              <a:t>,  </a:t>
            </a:r>
            <a:r>
              <a:rPr b="0" lang="es-ES" sz="3050" spc="-9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305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3050" spc="293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3050" spc="180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3050" spc="-12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3050" spc="3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29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3050" spc="3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148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30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3050" spc="3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30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22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12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60" strike="noStrike">
                <a:solidFill>
                  <a:srgbClr val="000000"/>
                </a:solidFill>
                <a:latin typeface="Verdana"/>
              </a:rPr>
              <a:t>e  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3050" spc="-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30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3050" spc="-5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5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li</a:t>
            </a:r>
            <a:r>
              <a:rPr b="1" lang="es-ES" sz="30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126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3050" spc="-80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1" lang="es-ES" sz="3050" spc="-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3050" spc="-460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22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ea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5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3050" spc="-46" strike="noStrike">
                <a:solidFill>
                  <a:srgbClr val="000000"/>
                </a:solidFill>
                <a:latin typeface="Verdana"/>
              </a:rPr>
              <a:t>u  u</a:t>
            </a:r>
            <a:r>
              <a:rPr b="1" lang="es-ES" sz="30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3050" spc="-66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21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3050" spc="-8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3050" spc="-24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3050" spc="-140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s-ES" sz="3050" spc="-27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7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3050" spc="-15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3050" spc="-111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57" strike="noStrike">
                <a:solidFill>
                  <a:srgbClr val="000000"/>
                </a:solidFill>
                <a:latin typeface="Verdana"/>
              </a:rPr>
              <a:t>z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5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3050" spc="-66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30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30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57" strike="noStrike">
                <a:solidFill>
                  <a:srgbClr val="000000"/>
                </a:solidFill>
                <a:latin typeface="Verdana"/>
              </a:rPr>
              <a:t>r  </a:t>
            </a:r>
            <a:r>
              <a:rPr b="1" lang="es-ES" sz="3050" spc="-8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3050" spc="-126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5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-5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5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3050" spc="-22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46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287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3050" spc="-8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3050" spc="-460" strike="noStrike">
                <a:solidFill>
                  <a:srgbClr val="000000"/>
                </a:solidFill>
                <a:latin typeface="Verdana"/>
              </a:rPr>
              <a:t>,</a:t>
            </a:r>
            <a:endParaRPr b="0" lang="es-ES" sz="30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6000"/>
              </a:lnSpc>
            </a:pPr>
            <a:r>
              <a:rPr b="0" lang="es-ES" sz="3050" spc="180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3050" spc="134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3050" spc="3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180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3050" spc="38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3050" spc="-9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3050" spc="-22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5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li</a:t>
            </a:r>
            <a:r>
              <a:rPr b="1" lang="es-ES" sz="30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9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ll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31" strike="noStrike">
                <a:solidFill>
                  <a:srgbClr val="000000"/>
                </a:solidFill>
                <a:latin typeface="Verdana"/>
              </a:rPr>
              <a:t>s  </a:t>
            </a:r>
            <a:r>
              <a:rPr b="1" lang="es-ES" sz="30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3050" spc="-22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3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3050" spc="-5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3050" spc="-111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30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30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20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3050" spc="-14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3050" spc="-15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3050" spc="-4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1" lang="es-ES" sz="3050" spc="-301" strike="noStrike">
                <a:solidFill>
                  <a:srgbClr val="000000"/>
                </a:solidFill>
                <a:latin typeface="Verdana"/>
              </a:rPr>
              <a:t>.</a:t>
            </a:r>
            <a:endParaRPr b="0" lang="es-ES" sz="3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object 4" descr=""/>
          <p:cNvPicPr/>
          <p:nvPr/>
        </p:nvPicPr>
        <p:blipFill>
          <a:blip r:embed="rId1"/>
          <a:stretch/>
        </p:blipFill>
        <p:spPr>
          <a:xfrm>
            <a:off x="11450160" y="10080"/>
            <a:ext cx="6837480" cy="102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object 2" descr=""/>
          <p:cNvPicPr/>
          <p:nvPr/>
        </p:nvPicPr>
        <p:blipFill>
          <a:blip r:embed="rId1"/>
          <a:stretch/>
        </p:blipFill>
        <p:spPr>
          <a:xfrm>
            <a:off x="13094280" y="123120"/>
            <a:ext cx="5086080" cy="10086480"/>
          </a:xfrm>
          <a:prstGeom prst="rect">
            <a:avLst/>
          </a:prstGeom>
          <a:ln w="0">
            <a:noFill/>
          </a:ln>
        </p:spPr>
      </p:pic>
      <p:sp>
        <p:nvSpPr>
          <p:cNvPr id="295" name="object 3"/>
          <p:cNvSpPr/>
          <p:nvPr/>
        </p:nvSpPr>
        <p:spPr>
          <a:xfrm>
            <a:off x="2372760" y="231120"/>
            <a:ext cx="819756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editar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desde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menú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superior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object 4" descr=""/>
          <p:cNvPicPr/>
          <p:nvPr/>
        </p:nvPicPr>
        <p:blipFill>
          <a:blip r:embed="rId2"/>
          <a:stretch/>
        </p:blipFill>
        <p:spPr>
          <a:xfrm>
            <a:off x="1536840" y="807480"/>
            <a:ext cx="9857880" cy="3285720"/>
          </a:xfrm>
          <a:prstGeom prst="rect">
            <a:avLst/>
          </a:prstGeom>
          <a:ln w="0">
            <a:noFill/>
          </a:ln>
        </p:spPr>
      </p:pic>
      <p:pic>
        <p:nvPicPr>
          <p:cNvPr id="297" name="object 5" descr=""/>
          <p:cNvPicPr/>
          <p:nvPr/>
        </p:nvPicPr>
        <p:blipFill>
          <a:blip r:embed="rId3"/>
          <a:stretch/>
        </p:blipFill>
        <p:spPr>
          <a:xfrm>
            <a:off x="1546560" y="5154480"/>
            <a:ext cx="9857880" cy="882720"/>
          </a:xfrm>
          <a:prstGeom prst="rect">
            <a:avLst/>
          </a:prstGeom>
          <a:ln w="0">
            <a:noFill/>
          </a:ln>
        </p:spPr>
      </p:pic>
      <p:sp>
        <p:nvSpPr>
          <p:cNvPr id="298" name="object 6"/>
          <p:cNvSpPr/>
          <p:nvPr/>
        </p:nvSpPr>
        <p:spPr>
          <a:xfrm>
            <a:off x="1788480" y="4443120"/>
            <a:ext cx="93848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58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guarda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cortando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espacios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blanco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300" spc="-5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mayúsculas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object 7" descr=""/>
          <p:cNvPicPr/>
          <p:nvPr/>
        </p:nvPicPr>
        <p:blipFill>
          <a:blip r:embed="rId4"/>
          <a:stretch/>
        </p:blipFill>
        <p:spPr>
          <a:xfrm>
            <a:off x="2986200" y="6390720"/>
            <a:ext cx="6743160" cy="1657080"/>
          </a:xfrm>
          <a:prstGeom prst="rect">
            <a:avLst/>
          </a:prstGeom>
          <a:ln w="0">
            <a:noFill/>
          </a:ln>
        </p:spPr>
      </p:pic>
      <p:pic>
        <p:nvPicPr>
          <p:cNvPr id="300" name="object 8" descr=""/>
          <p:cNvPicPr/>
          <p:nvPr/>
        </p:nvPicPr>
        <p:blipFill>
          <a:blip r:embed="rId5"/>
          <a:stretch/>
        </p:blipFill>
        <p:spPr>
          <a:xfrm>
            <a:off x="4395960" y="8296920"/>
            <a:ext cx="8124480" cy="1704600"/>
          </a:xfrm>
          <a:prstGeom prst="rect">
            <a:avLst/>
          </a:prstGeom>
          <a:ln w="0">
            <a:noFill/>
          </a:ln>
        </p:spPr>
      </p:pic>
      <p:sp>
        <p:nvSpPr>
          <p:cNvPr id="301" name="object 9"/>
          <p:cNvSpPr/>
          <p:nvPr/>
        </p:nvSpPr>
        <p:spPr>
          <a:xfrm>
            <a:off x="1515960" y="8798040"/>
            <a:ext cx="288000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indent="2916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58" strike="noStrike">
                <a:solidFill>
                  <a:srgbClr val="ffffff"/>
                </a:solidFill>
                <a:latin typeface="Cambria"/>
              </a:rPr>
              <a:t>El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teléfono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debe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tener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14" strike="noStrike">
                <a:solidFill>
                  <a:srgbClr val="ffffff"/>
                </a:solidFill>
                <a:latin typeface="Cambria"/>
              </a:rPr>
              <a:t>9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números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object 2" descr=""/>
          <p:cNvPicPr/>
          <p:nvPr/>
        </p:nvPicPr>
        <p:blipFill>
          <a:blip r:embed="rId1"/>
          <a:stretch/>
        </p:blipFill>
        <p:spPr>
          <a:xfrm>
            <a:off x="1817280" y="1678680"/>
            <a:ext cx="8467200" cy="3633480"/>
          </a:xfrm>
          <a:prstGeom prst="rect">
            <a:avLst/>
          </a:prstGeom>
          <a:ln w="0">
            <a:noFill/>
          </a:ln>
        </p:spPr>
      </p:pic>
      <p:sp>
        <p:nvSpPr>
          <p:cNvPr id="303" name="object 3"/>
          <p:cNvSpPr/>
          <p:nvPr/>
        </p:nvSpPr>
        <p:spPr>
          <a:xfrm>
            <a:off x="2174040" y="996480"/>
            <a:ext cx="781596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Actualizo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varían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depende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object 4" descr=""/>
          <p:cNvPicPr/>
          <p:nvPr/>
        </p:nvPicPr>
        <p:blipFill>
          <a:blip r:embed="rId2"/>
          <a:stretch/>
        </p:blipFill>
        <p:spPr>
          <a:xfrm>
            <a:off x="1587240" y="6407640"/>
            <a:ext cx="9048240" cy="2504880"/>
          </a:xfrm>
          <a:prstGeom prst="rect">
            <a:avLst/>
          </a:prstGeom>
          <a:ln w="0">
            <a:noFill/>
          </a:ln>
        </p:spPr>
      </p:pic>
      <p:sp>
        <p:nvSpPr>
          <p:cNvPr id="305" name="object 5"/>
          <p:cNvSpPr/>
          <p:nvPr/>
        </p:nvSpPr>
        <p:spPr>
          <a:xfrm>
            <a:off x="3269880" y="5717520"/>
            <a:ext cx="596160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todo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ha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ido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bien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actualizan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cambios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object 6" descr=""/>
          <p:cNvPicPr/>
          <p:nvPr/>
        </p:nvPicPr>
        <p:blipFill>
          <a:blip r:embed="rId3"/>
          <a:stretch/>
        </p:blipFill>
        <p:spPr>
          <a:xfrm>
            <a:off x="12879360" y="93240"/>
            <a:ext cx="4962240" cy="1014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object 2" descr=""/>
          <p:cNvPicPr/>
          <p:nvPr/>
        </p:nvPicPr>
        <p:blipFill>
          <a:blip r:embed="rId1"/>
          <a:stretch/>
        </p:blipFill>
        <p:spPr>
          <a:xfrm>
            <a:off x="13113360" y="108720"/>
            <a:ext cx="5067000" cy="10077120"/>
          </a:xfrm>
          <a:prstGeom prst="rect">
            <a:avLst/>
          </a:prstGeom>
          <a:ln w="0">
            <a:noFill/>
          </a:ln>
        </p:spPr>
      </p:pic>
      <p:sp>
        <p:nvSpPr>
          <p:cNvPr id="308" name="object 3"/>
          <p:cNvSpPr/>
          <p:nvPr/>
        </p:nvSpPr>
        <p:spPr>
          <a:xfrm>
            <a:off x="398520" y="5897880"/>
            <a:ext cx="5572440" cy="28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233640" algn="ctr">
              <a:lnSpc>
                <a:spcPct val="100000"/>
              </a:lnSpc>
              <a:spcBef>
                <a:spcPts val="111"/>
              </a:spcBef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presionamos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sobre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saldrán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sus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detalles.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233640">
              <a:lnSpc>
                <a:spcPct val="100000"/>
              </a:lnSpc>
              <a:spcBef>
                <a:spcPts val="34"/>
              </a:spcBef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12240" algn="ctr">
              <a:lnSpc>
                <a:spcPct val="100000"/>
              </a:lnSpc>
            </a:pP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Nos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sale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botón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enviar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Currículum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sólo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somos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candidato.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1885320" indent="-1389240">
              <a:lnSpc>
                <a:spcPct val="100000"/>
              </a:lnSpc>
              <a:spcBef>
                <a:spcPts val="2781"/>
              </a:spcBef>
              <a:tabLst>
                <a:tab algn="l" pos="0"/>
              </a:tabLst>
            </a:pP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Obtenemos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seleccionada.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object 4" descr=""/>
          <p:cNvPicPr/>
          <p:nvPr/>
        </p:nvPicPr>
        <p:blipFill>
          <a:blip r:embed="rId2"/>
          <a:stretch/>
        </p:blipFill>
        <p:spPr>
          <a:xfrm>
            <a:off x="83520" y="117000"/>
            <a:ext cx="9524520" cy="4086000"/>
          </a:xfrm>
          <a:prstGeom prst="rect">
            <a:avLst/>
          </a:prstGeom>
          <a:ln w="0">
            <a:noFill/>
          </a:ln>
        </p:spPr>
      </p:pic>
      <p:pic>
        <p:nvPicPr>
          <p:cNvPr id="310" name="object 5" descr=""/>
          <p:cNvPicPr/>
          <p:nvPr/>
        </p:nvPicPr>
        <p:blipFill>
          <a:blip r:embed="rId3"/>
          <a:stretch/>
        </p:blipFill>
        <p:spPr>
          <a:xfrm>
            <a:off x="6356160" y="4317840"/>
            <a:ext cx="6590880" cy="57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object 2" descr=""/>
          <p:cNvPicPr/>
          <p:nvPr/>
        </p:nvPicPr>
        <p:blipFill>
          <a:blip r:embed="rId1"/>
          <a:stretch/>
        </p:blipFill>
        <p:spPr>
          <a:xfrm>
            <a:off x="13189680" y="92160"/>
            <a:ext cx="4990680" cy="10096200"/>
          </a:xfrm>
          <a:prstGeom prst="rect">
            <a:avLst/>
          </a:prstGeom>
          <a:ln w="0">
            <a:noFill/>
          </a:ln>
        </p:spPr>
      </p:pic>
      <p:sp>
        <p:nvSpPr>
          <p:cNvPr id="312" name="object 3"/>
          <p:cNvSpPr/>
          <p:nvPr/>
        </p:nvSpPr>
        <p:spPr>
          <a:xfrm>
            <a:off x="308520" y="4716720"/>
            <a:ext cx="26139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240" algn="ctr">
              <a:lnSpc>
                <a:spcPct val="100000"/>
              </a:lnSpc>
              <a:spcBef>
                <a:spcPts val="111"/>
              </a:spcBef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queremos</a:t>
            </a: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enviar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nuestro </a:t>
            </a:r>
            <a:r>
              <a:rPr b="1" lang="es-ES" sz="2300" spc="180" strike="noStrike">
                <a:solidFill>
                  <a:srgbClr val="ffffff"/>
                </a:solidFill>
                <a:latin typeface="Cambria"/>
              </a:rPr>
              <a:t>CV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lo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adjuntamos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object 4" descr=""/>
          <p:cNvPicPr/>
          <p:nvPr/>
        </p:nvPicPr>
        <p:blipFill>
          <a:blip r:embed="rId2"/>
          <a:stretch/>
        </p:blipFill>
        <p:spPr>
          <a:xfrm>
            <a:off x="3025800" y="342720"/>
            <a:ext cx="9724680" cy="961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object 2" descr=""/>
          <p:cNvPicPr/>
          <p:nvPr/>
        </p:nvPicPr>
        <p:blipFill>
          <a:blip r:embed="rId1"/>
          <a:stretch/>
        </p:blipFill>
        <p:spPr>
          <a:xfrm>
            <a:off x="206640" y="237600"/>
            <a:ext cx="7600680" cy="4560120"/>
          </a:xfrm>
          <a:prstGeom prst="rect">
            <a:avLst/>
          </a:prstGeom>
          <a:ln w="0">
            <a:noFill/>
          </a:ln>
        </p:spPr>
      </p:pic>
      <p:pic>
        <p:nvPicPr>
          <p:cNvPr id="315" name="object 3" descr=""/>
          <p:cNvPicPr/>
          <p:nvPr/>
        </p:nvPicPr>
        <p:blipFill>
          <a:blip r:embed="rId2"/>
          <a:stretch/>
        </p:blipFill>
        <p:spPr>
          <a:xfrm>
            <a:off x="7896600" y="246240"/>
            <a:ext cx="10248480" cy="8305560"/>
          </a:xfrm>
          <a:prstGeom prst="rect">
            <a:avLst/>
          </a:prstGeom>
          <a:ln w="0">
            <a:noFill/>
          </a:ln>
        </p:spPr>
      </p:pic>
      <p:sp>
        <p:nvSpPr>
          <p:cNvPr id="316" name="object 4"/>
          <p:cNvSpPr/>
          <p:nvPr/>
        </p:nvSpPr>
        <p:spPr>
          <a:xfrm>
            <a:off x="274680" y="6093000"/>
            <a:ext cx="7036560" cy="21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indent="-720" algn="ctr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obtener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archivo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hemos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seleccionado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lo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hacemos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onActivityResult(),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vamos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obtener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ruta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archivo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300" spc="-6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convertimos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URI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String.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12600" indent="-720">
              <a:lnSpc>
                <a:spcPct val="100000"/>
              </a:lnSpc>
              <a:spcBef>
                <a:spcPts val="34"/>
              </a:spcBef>
              <a:tabLst>
                <a:tab algn="l" pos="0"/>
              </a:tabLst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342360" indent="-720" algn="ctr">
              <a:lnSpc>
                <a:spcPct val="100000"/>
              </a:lnSpc>
              <a:tabLst>
                <a:tab algn="l" pos="0"/>
              </a:tabLst>
            </a:pP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Luego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obtenemos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archivo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formato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66" strike="noStrike">
                <a:solidFill>
                  <a:srgbClr val="ffffff"/>
                </a:solidFill>
                <a:latin typeface="Cambria"/>
              </a:rPr>
              <a:t>byte[]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creamos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solicitud.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object 2" descr=""/>
          <p:cNvPicPr/>
          <p:nvPr/>
        </p:nvPicPr>
        <p:blipFill>
          <a:blip r:embed="rId1"/>
          <a:stretch/>
        </p:blipFill>
        <p:spPr>
          <a:xfrm>
            <a:off x="107280" y="93240"/>
            <a:ext cx="8238600" cy="6179040"/>
          </a:xfrm>
          <a:prstGeom prst="rect">
            <a:avLst/>
          </a:prstGeom>
          <a:ln w="0">
            <a:noFill/>
          </a:ln>
        </p:spPr>
      </p:pic>
      <p:pic>
        <p:nvPicPr>
          <p:cNvPr id="318" name="object 3" descr=""/>
          <p:cNvPicPr/>
          <p:nvPr/>
        </p:nvPicPr>
        <p:blipFill>
          <a:blip r:embed="rId2"/>
          <a:stretch/>
        </p:blipFill>
        <p:spPr>
          <a:xfrm>
            <a:off x="117000" y="6530040"/>
            <a:ext cx="8238600" cy="3600000"/>
          </a:xfrm>
          <a:prstGeom prst="rect">
            <a:avLst/>
          </a:prstGeom>
          <a:ln w="0">
            <a:noFill/>
          </a:ln>
        </p:spPr>
      </p:pic>
      <p:pic>
        <p:nvPicPr>
          <p:cNvPr id="319" name="object 4" descr=""/>
          <p:cNvPicPr/>
          <p:nvPr/>
        </p:nvPicPr>
        <p:blipFill>
          <a:blip r:embed="rId3"/>
          <a:stretch/>
        </p:blipFill>
        <p:spPr>
          <a:xfrm>
            <a:off x="8466120" y="103320"/>
            <a:ext cx="9581760" cy="2494800"/>
          </a:xfrm>
          <a:prstGeom prst="rect">
            <a:avLst/>
          </a:prstGeom>
          <a:ln w="0">
            <a:noFill/>
          </a:ln>
        </p:spPr>
      </p:pic>
      <p:pic>
        <p:nvPicPr>
          <p:cNvPr id="320" name="object 5" descr=""/>
          <p:cNvPicPr/>
          <p:nvPr/>
        </p:nvPicPr>
        <p:blipFill>
          <a:blip r:embed="rId4"/>
          <a:stretch/>
        </p:blipFill>
        <p:spPr>
          <a:xfrm>
            <a:off x="8476200" y="2752560"/>
            <a:ext cx="9562680" cy="739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object 2" descr=""/>
          <p:cNvPicPr/>
          <p:nvPr/>
        </p:nvPicPr>
        <p:blipFill>
          <a:blip r:embed="rId1"/>
          <a:stretch/>
        </p:blipFill>
        <p:spPr>
          <a:xfrm>
            <a:off x="13143600" y="88920"/>
            <a:ext cx="5076360" cy="10096200"/>
          </a:xfrm>
          <a:prstGeom prst="rect">
            <a:avLst/>
          </a:prstGeom>
          <a:ln w="0">
            <a:noFill/>
          </a:ln>
        </p:spPr>
      </p:pic>
      <p:sp>
        <p:nvSpPr>
          <p:cNvPr id="322" name="object 3"/>
          <p:cNvSpPr/>
          <p:nvPr/>
        </p:nvSpPr>
        <p:spPr>
          <a:xfrm>
            <a:off x="2850840" y="1649160"/>
            <a:ext cx="6855840" cy="28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424080" algn="ctr">
              <a:lnSpc>
                <a:spcPct val="100000"/>
              </a:lnSpc>
              <a:spcBef>
                <a:spcPts val="111"/>
              </a:spcBef>
            </a:pPr>
            <a:r>
              <a:rPr b="1" lang="es-ES" sz="2300" spc="72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Vacantes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aparecen</a:t>
            </a: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todas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vacantes,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ya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estén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destacadas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no.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424080">
              <a:lnSpc>
                <a:spcPct val="100000"/>
              </a:lnSpc>
              <a:spcBef>
                <a:spcPts val="51"/>
              </a:spcBef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24080" algn="ctr">
              <a:lnSpc>
                <a:spcPct val="100000"/>
              </a:lnSpc>
            </a:pP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buscar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por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nombre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vacante.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2775"/>
              </a:spcBef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pulsamos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podemos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ver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detalles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vacante,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como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destacadas.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object 4" descr=""/>
          <p:cNvPicPr/>
          <p:nvPr/>
        </p:nvPicPr>
        <p:blipFill>
          <a:blip r:embed="rId2"/>
          <a:stretch/>
        </p:blipFill>
        <p:spPr>
          <a:xfrm>
            <a:off x="921240" y="5469840"/>
            <a:ext cx="10705680" cy="18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object 2"/>
          <p:cNvSpPr/>
          <p:nvPr/>
        </p:nvSpPr>
        <p:spPr>
          <a:xfrm>
            <a:off x="588240" y="4256280"/>
            <a:ext cx="6662520" cy="17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algn="ctr">
              <a:lnSpc>
                <a:spcPct val="100000"/>
              </a:lnSpc>
              <a:spcBef>
                <a:spcPts val="111"/>
              </a:spcBef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logueamos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con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un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empresa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aparecerán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siguientes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menús.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50920" algn="ctr">
              <a:lnSpc>
                <a:spcPct val="100000"/>
              </a:lnSpc>
            </a:pP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destacadas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igual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un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admin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candidato.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object 3" descr=""/>
          <p:cNvPicPr/>
          <p:nvPr/>
        </p:nvPicPr>
        <p:blipFill>
          <a:blip r:embed="rId1"/>
          <a:stretch/>
        </p:blipFill>
        <p:spPr>
          <a:xfrm>
            <a:off x="7981920" y="130680"/>
            <a:ext cx="4885920" cy="10046880"/>
          </a:xfrm>
          <a:prstGeom prst="rect">
            <a:avLst/>
          </a:prstGeom>
          <a:ln w="0">
            <a:noFill/>
          </a:ln>
        </p:spPr>
      </p:pic>
      <p:pic>
        <p:nvPicPr>
          <p:cNvPr id="326" name="object 4" descr=""/>
          <p:cNvPicPr/>
          <p:nvPr/>
        </p:nvPicPr>
        <p:blipFill>
          <a:blip r:embed="rId2"/>
          <a:stretch/>
        </p:blipFill>
        <p:spPr>
          <a:xfrm>
            <a:off x="13079880" y="138960"/>
            <a:ext cx="4981320" cy="1004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object 2" descr=""/>
          <p:cNvPicPr/>
          <p:nvPr/>
        </p:nvPicPr>
        <p:blipFill>
          <a:blip r:embed="rId1"/>
          <a:stretch/>
        </p:blipFill>
        <p:spPr>
          <a:xfrm>
            <a:off x="13226760" y="93600"/>
            <a:ext cx="4933440" cy="10062720"/>
          </a:xfrm>
          <a:prstGeom prst="rect">
            <a:avLst/>
          </a:prstGeom>
          <a:ln w="0">
            <a:noFill/>
          </a:ln>
        </p:spPr>
      </p:pic>
      <p:sp>
        <p:nvSpPr>
          <p:cNvPr id="328" name="object 3"/>
          <p:cNvSpPr/>
          <p:nvPr/>
        </p:nvSpPr>
        <p:spPr>
          <a:xfrm>
            <a:off x="3080160" y="1259640"/>
            <a:ext cx="71262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indent="-720" algn="ctr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queremos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ver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detalles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pulsamos,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pero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ser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empresa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deja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mandar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Currículum,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obviamente.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object 4" descr=""/>
          <p:cNvPicPr/>
          <p:nvPr/>
        </p:nvPicPr>
        <p:blipFill>
          <a:blip r:embed="rId2"/>
          <a:stretch/>
        </p:blipFill>
        <p:spPr>
          <a:xfrm>
            <a:off x="365400" y="3143160"/>
            <a:ext cx="12610800" cy="533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object 2" descr=""/>
          <p:cNvPicPr/>
          <p:nvPr/>
        </p:nvPicPr>
        <p:blipFill>
          <a:blip r:embed="rId1"/>
          <a:stretch/>
        </p:blipFill>
        <p:spPr>
          <a:xfrm>
            <a:off x="7799400" y="127080"/>
            <a:ext cx="5000400" cy="10029600"/>
          </a:xfrm>
          <a:prstGeom prst="rect">
            <a:avLst/>
          </a:prstGeom>
          <a:ln w="0">
            <a:noFill/>
          </a:ln>
        </p:spPr>
      </p:pic>
      <p:pic>
        <p:nvPicPr>
          <p:cNvPr id="331" name="object 3" descr=""/>
          <p:cNvPicPr/>
          <p:nvPr/>
        </p:nvPicPr>
        <p:blipFill>
          <a:blip r:embed="rId2"/>
          <a:stretch/>
        </p:blipFill>
        <p:spPr>
          <a:xfrm>
            <a:off x="13180320" y="119160"/>
            <a:ext cx="5000400" cy="10029600"/>
          </a:xfrm>
          <a:prstGeom prst="rect">
            <a:avLst/>
          </a:prstGeom>
          <a:ln w="0">
            <a:noFill/>
          </a:ln>
        </p:spPr>
      </p:pic>
      <p:sp>
        <p:nvSpPr>
          <p:cNvPr id="332" name="object 4"/>
          <p:cNvSpPr/>
          <p:nvPr/>
        </p:nvSpPr>
        <p:spPr>
          <a:xfrm>
            <a:off x="271080" y="4301280"/>
            <a:ext cx="7161120" cy="14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 indent="-720" algn="ctr">
              <a:lnSpc>
                <a:spcPct val="101000"/>
              </a:lnSpc>
              <a:spcBef>
                <a:spcPts val="85"/>
              </a:spcBef>
              <a:tabLst>
                <a:tab algn="l" pos="0"/>
              </a:tabLst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eliminamos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destacada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borra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también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adaptador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destacadas,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destacada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borra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sólo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vacantes.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577360" y="1539000"/>
            <a:ext cx="9422640" cy="1701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422280" bIns="0" anchor="t">
            <a:noAutofit/>
          </a:bodyPr>
          <a:p>
            <a:pPr marL="783720" indent="0">
              <a:lnSpc>
                <a:spcPct val="100000"/>
              </a:lnSpc>
              <a:spcBef>
                <a:spcPts val="3325"/>
              </a:spcBef>
              <a:buNone/>
            </a:pPr>
            <a:r>
              <a:rPr b="1" lang="es-ES" sz="5550" spc="-602" strike="noStrike">
                <a:solidFill>
                  <a:srgbClr val="ffffff"/>
                </a:solidFill>
                <a:latin typeface="Arial"/>
              </a:rPr>
              <a:t>¿</a:t>
            </a:r>
            <a:r>
              <a:rPr b="1" lang="es-ES" sz="5550" spc="-236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1" lang="es-ES" sz="5550" spc="-256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1" lang="es-ES" sz="5550" spc="429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1" lang="es-ES" sz="5550" spc="-37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s-ES" sz="5550" spc="-145" strike="noStrike">
                <a:solidFill>
                  <a:srgbClr val="ffffff"/>
                </a:solidFill>
                <a:latin typeface="Arial"/>
              </a:rPr>
              <a:t>q</a:t>
            </a:r>
            <a:r>
              <a:rPr b="1" lang="es-ES" sz="5550" spc="-32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1" lang="es-ES" sz="5550" spc="-290" strike="noStrike">
                <a:solidFill>
                  <a:srgbClr val="ffffff"/>
                </a:solidFill>
                <a:latin typeface="Arial"/>
              </a:rPr>
              <a:t>é</a:t>
            </a:r>
            <a:r>
              <a:rPr b="1" lang="es-ES" sz="5550" spc="-250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s-ES" sz="5550" spc="-32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1" lang="es-ES" sz="5550" spc="-525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1" lang="es-ES" sz="5550" spc="-216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1" lang="es-ES" sz="5550" spc="429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1" lang="es-ES" sz="5550" spc="-37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s-ES" sz="5550" spc="-1180" strike="noStrike">
                <a:solidFill>
                  <a:srgbClr val="ffffff"/>
                </a:solidFill>
                <a:latin typeface="Arial"/>
              </a:rPr>
              <a:t>J</a:t>
            </a:r>
            <a:r>
              <a:rPr b="1" lang="es-ES" sz="5550" spc="-256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1" lang="es-ES" sz="5550" spc="-140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1" lang="es-ES" sz="5550" spc="202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1" lang="es-ES" sz="5550" spc="-106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1" lang="es-ES" sz="5550" spc="-211" strike="noStrike">
                <a:solidFill>
                  <a:srgbClr val="ffffff"/>
                </a:solidFill>
                <a:latin typeface="Arial"/>
              </a:rPr>
              <a:t>y</a:t>
            </a:r>
            <a:r>
              <a:rPr b="1" lang="es-ES" sz="5550" spc="-576" strike="noStrike">
                <a:solidFill>
                  <a:srgbClr val="ffffff"/>
                </a:solidFill>
                <a:latin typeface="Arial"/>
              </a:rPr>
              <a:t>?</a:t>
            </a:r>
            <a:endParaRPr b="0" lang="es-ES" sz="555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4" name="object 3"/>
          <p:cNvSpPr/>
          <p:nvPr/>
        </p:nvSpPr>
        <p:spPr>
          <a:xfrm>
            <a:off x="9330480" y="4418640"/>
            <a:ext cx="7418520" cy="39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60" bIns="0" anchor="t">
            <a:spAutoFit/>
          </a:bodyPr>
          <a:p>
            <a:pPr marL="12600">
              <a:lnSpc>
                <a:spcPct val="118000"/>
              </a:lnSpc>
              <a:spcBef>
                <a:spcPts val="74"/>
              </a:spcBef>
            </a:pPr>
            <a:r>
              <a:rPr b="1" lang="es-ES" sz="2450" spc="-60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bi</a:t>
            </a:r>
            <a:r>
              <a:rPr b="1" lang="es-ES" sz="2450" spc="-12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2450" spc="-165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12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00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6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á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s </a:t>
            </a:r>
            <a:r>
              <a:rPr b="1" lang="es-ES" sz="2450" spc="-106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2450" spc="-100" strike="noStrike">
                <a:solidFill>
                  <a:srgbClr val="000000"/>
                </a:solidFill>
                <a:latin typeface="Verdana"/>
              </a:rPr>
              <a:t>á</a:t>
            </a:r>
            <a:r>
              <a:rPr b="1" lang="es-ES" sz="24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97" strike="noStrike">
                <a:solidFill>
                  <a:srgbClr val="000000"/>
                </a:solidFill>
                <a:latin typeface="Verdana"/>
              </a:rPr>
              <a:t>il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14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111" strike="noStrike">
                <a:solidFill>
                  <a:srgbClr val="000000"/>
                </a:solidFill>
                <a:latin typeface="Verdana"/>
              </a:rPr>
              <a:t>ﬁ</a:t>
            </a:r>
            <a:r>
              <a:rPr b="1" lang="es-ES" sz="2450" spc="18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97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8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450" spc="-52" strike="noStrike">
                <a:solidFill>
                  <a:srgbClr val="000000"/>
                </a:solidFill>
                <a:latin typeface="Verdana"/>
              </a:rPr>
              <a:t>e  e</a:t>
            </a:r>
            <a:r>
              <a:rPr b="1" lang="es-ES" sz="2450" spc="-3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1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nt</a:t>
            </a:r>
            <a:r>
              <a:rPr b="1" lang="es-ES" sz="2450" spc="-17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450" spc="-17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35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231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9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151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q</a:t>
            </a:r>
            <a:r>
              <a:rPr b="0" lang="es-ES" sz="2450" spc="72" strike="noStrike">
                <a:solidFill>
                  <a:srgbClr val="000000"/>
                </a:solidFill>
                <a:latin typeface="Verdana"/>
              </a:rPr>
              <a:t>ue</a:t>
            </a:r>
            <a:r>
              <a:rPr b="0" lang="es-ES" sz="2450" spc="-18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7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450" spc="23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245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8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3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16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97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450" spc="-46" strike="noStrike">
                <a:solidFill>
                  <a:srgbClr val="000000"/>
                </a:solidFill>
                <a:latin typeface="Verdana"/>
              </a:rPr>
              <a:t>o  </a:t>
            </a:r>
            <a:r>
              <a:rPr b="1" lang="es-ES" sz="2450" spc="-86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52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s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97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97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450" spc="-52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450" spc="12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450" spc="-372" strike="noStrike">
                <a:solidFill>
                  <a:srgbClr val="000000"/>
                </a:solidFill>
                <a:latin typeface="Verdana"/>
              </a:rPr>
              <a:t>,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12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0" lang="es-E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q</a:t>
            </a:r>
            <a:r>
              <a:rPr b="0" lang="es-ES" sz="2450" spc="72" strike="noStrike">
                <a:solidFill>
                  <a:srgbClr val="000000"/>
                </a:solidFill>
                <a:latin typeface="Verdana"/>
              </a:rPr>
              <a:t>ue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123" strike="noStrike">
                <a:solidFill>
                  <a:srgbClr val="000000"/>
                </a:solidFill>
                <a:latin typeface="Verdana"/>
              </a:rPr>
              <a:t>h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89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q</a:t>
            </a:r>
            <a:r>
              <a:rPr b="0" lang="es-ES" sz="2450" spc="111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77" strike="noStrike">
                <a:solidFill>
                  <a:srgbClr val="000000"/>
                </a:solidFill>
                <a:latin typeface="Verdana"/>
              </a:rPr>
              <a:t>u 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s-ES" sz="2450" spc="18" strike="noStrike">
                <a:solidFill>
                  <a:srgbClr val="000000"/>
                </a:solidFill>
                <a:latin typeface="Verdana"/>
              </a:rPr>
              <a:t>ús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q</a:t>
            </a:r>
            <a:r>
              <a:rPr b="0" lang="es-ES" sz="2450" spc="72" strike="noStrike">
                <a:solidFill>
                  <a:srgbClr val="000000"/>
                </a:solidFill>
                <a:latin typeface="Verdana"/>
              </a:rPr>
              <a:t>ue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-80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137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171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0" lang="es-E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450" spc="-7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á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s </a:t>
            </a:r>
            <a:r>
              <a:rPr b="1" lang="es-ES" sz="2450" spc="-66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8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12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97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450" spc="-120" strike="noStrike">
                <a:solidFill>
                  <a:srgbClr val="000000"/>
                </a:solidFill>
                <a:latin typeface="Verdana"/>
              </a:rPr>
              <a:t>z</a:t>
            </a:r>
            <a:r>
              <a:rPr b="1" lang="es-ES" sz="2450" spc="-100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1" lang="es-ES" sz="2450" spc="-111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140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80" strike="noStrike">
                <a:solidFill>
                  <a:srgbClr val="000000"/>
                </a:solidFill>
                <a:latin typeface="Verdana"/>
              </a:rPr>
              <a:t>y  </a:t>
            </a:r>
            <a:r>
              <a:rPr b="1" lang="es-ES" sz="2450" spc="-75" strike="noStrike">
                <a:solidFill>
                  <a:srgbClr val="000000"/>
                </a:solidFill>
                <a:latin typeface="Verdana"/>
              </a:rPr>
              <a:t>eﬁciente</a:t>
            </a:r>
            <a:r>
              <a:rPr b="0" lang="es-ES" sz="2450" spc="-75" strike="noStrike">
                <a:solidFill>
                  <a:srgbClr val="000000"/>
                </a:solidFill>
                <a:latin typeface="Verdana"/>
              </a:rPr>
              <a:t>.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8000"/>
              </a:lnSpc>
            </a:pPr>
            <a:r>
              <a:rPr b="0" lang="es-ES" sz="2450" spc="83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7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26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450" spc="-60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126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1" lang="es-ES" sz="2450" spc="-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14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26" strike="noStrike">
                <a:solidFill>
                  <a:srgbClr val="000000"/>
                </a:solidFill>
                <a:latin typeface="Verdana"/>
              </a:rPr>
              <a:t>l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ó</a:t>
            </a:r>
            <a:r>
              <a:rPr b="1" lang="es-ES" sz="2450" spc="-1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1" lang="es-ES" sz="2450" spc="-126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13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19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24" strike="noStrike">
                <a:solidFill>
                  <a:srgbClr val="000000"/>
                </a:solidFill>
                <a:latin typeface="Verdana"/>
              </a:rPr>
              <a:t>giliz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111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-80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137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450" spc="-171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0" lang="es-ES" sz="2450" spc="43" strike="noStrike">
                <a:solidFill>
                  <a:srgbClr val="000000"/>
                </a:solidFill>
                <a:latin typeface="Verdana"/>
              </a:rPr>
              <a:t>o  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7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450" spc="23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245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-12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é</a:t>
            </a:r>
            <a:r>
              <a:rPr b="0" lang="es-ES" sz="2450" spc="123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450" spc="148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450" spc="58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450" spc="-15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3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41" strike="noStrike">
                <a:solidFill>
                  <a:srgbClr val="000000"/>
                </a:solidFill>
                <a:latin typeface="Verdana"/>
              </a:rPr>
              <a:t>h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97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20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3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1" lang="es-ES" sz="2450" spc="-18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72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1" lang="es-ES" sz="2450" spc="-126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1" lang="es-ES" sz="2450" spc="-55" strike="noStrike">
                <a:solidFill>
                  <a:srgbClr val="000000"/>
                </a:solidFill>
                <a:latin typeface="Verdana"/>
              </a:rPr>
              <a:t>po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165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1" lang="es-ES" sz="2450" spc="-205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1" lang="es-ES" sz="2450" spc="-7" strike="noStrike">
                <a:solidFill>
                  <a:srgbClr val="000000"/>
                </a:solidFill>
                <a:latin typeface="Verdana"/>
              </a:rPr>
              <a:t>c</a:t>
            </a:r>
            <a:r>
              <a:rPr b="1" lang="es-ES" sz="2450" spc="-60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1" lang="es-ES" sz="2450" spc="-19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1" lang="es-ES" sz="24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450" spc="-92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450" spc="-182" strike="noStrike">
                <a:solidFill>
                  <a:srgbClr val="000000"/>
                </a:solidFill>
                <a:latin typeface="Verdana"/>
              </a:rPr>
              <a:t>s</a:t>
            </a:r>
            <a:r>
              <a:rPr b="1" lang="es-ES" sz="2450" spc="-15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123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450" spc="-12" strike="noStrike">
                <a:solidFill>
                  <a:srgbClr val="000000"/>
                </a:solidFill>
                <a:latin typeface="Verdana"/>
              </a:rPr>
              <a:t>l  </a:t>
            </a:r>
            <a:r>
              <a:rPr b="0" lang="es-ES" sz="2450" spc="32" strike="noStrike">
                <a:solidFill>
                  <a:srgbClr val="000000"/>
                </a:solidFill>
                <a:latin typeface="Verdana"/>
              </a:rPr>
              <a:t>proceso</a:t>
            </a:r>
            <a:r>
              <a:rPr b="0" lang="es-ES" sz="2450" spc="-222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89" strike="noStrike">
                <a:solidFill>
                  <a:srgbClr val="000000"/>
                </a:solidFill>
                <a:latin typeface="Verdana"/>
              </a:rPr>
              <a:t>de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38" strike="noStrike">
                <a:solidFill>
                  <a:srgbClr val="000000"/>
                </a:solidFill>
                <a:latin typeface="Verdana"/>
              </a:rPr>
              <a:t>selección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89" strike="noStrike">
                <a:solidFill>
                  <a:srgbClr val="000000"/>
                </a:solidFill>
                <a:latin typeface="Verdana"/>
              </a:rPr>
              <a:t>de</a:t>
            </a:r>
            <a:r>
              <a:rPr b="0" lang="es-ES" sz="2450" spc="-216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450" spc="-21" strike="noStrike">
                <a:solidFill>
                  <a:srgbClr val="000000"/>
                </a:solidFill>
                <a:latin typeface="Verdana"/>
              </a:rPr>
              <a:t>personal.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object 4" descr=""/>
          <p:cNvPicPr/>
          <p:nvPr/>
        </p:nvPicPr>
        <p:blipFill>
          <a:blip r:embed="rId1"/>
          <a:stretch/>
        </p:blipFill>
        <p:spPr>
          <a:xfrm>
            <a:off x="10080" y="10080"/>
            <a:ext cx="6848280" cy="102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object 2" descr=""/>
          <p:cNvPicPr/>
          <p:nvPr/>
        </p:nvPicPr>
        <p:blipFill>
          <a:blip r:embed="rId1"/>
          <a:stretch/>
        </p:blipFill>
        <p:spPr>
          <a:xfrm>
            <a:off x="2671560" y="1368000"/>
            <a:ext cx="12963240" cy="8425800"/>
          </a:xfrm>
          <a:prstGeom prst="rect">
            <a:avLst/>
          </a:prstGeom>
          <a:ln w="0">
            <a:noFill/>
          </a:ln>
        </p:spPr>
      </p:pic>
      <p:sp>
        <p:nvSpPr>
          <p:cNvPr id="334" name="object 3"/>
          <p:cNvSpPr/>
          <p:nvPr/>
        </p:nvSpPr>
        <p:spPr>
          <a:xfrm>
            <a:off x="6359760" y="690840"/>
            <a:ext cx="50378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actualizar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agregar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object 2" descr=""/>
          <p:cNvPicPr/>
          <p:nvPr/>
        </p:nvPicPr>
        <p:blipFill>
          <a:blip r:embed="rId1"/>
          <a:stretch/>
        </p:blipFill>
        <p:spPr>
          <a:xfrm>
            <a:off x="13170240" y="100800"/>
            <a:ext cx="5028840" cy="10110600"/>
          </a:xfrm>
          <a:prstGeom prst="rect">
            <a:avLst/>
          </a:prstGeom>
          <a:ln w="0">
            <a:noFill/>
          </a:ln>
        </p:spPr>
      </p:pic>
      <p:sp>
        <p:nvSpPr>
          <p:cNvPr id="336" name="object 4"/>
          <p:cNvSpPr/>
          <p:nvPr/>
        </p:nvSpPr>
        <p:spPr>
          <a:xfrm>
            <a:off x="180000" y="1753200"/>
            <a:ext cx="2782800" cy="670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 indent="-720" algn="ctr">
              <a:lnSpc>
                <a:spcPct val="101000"/>
              </a:lnSpc>
              <a:spcBef>
                <a:spcPts val="91"/>
              </a:spcBef>
              <a:tabLst>
                <a:tab algn="l" pos="0"/>
              </a:tabLst>
            </a:pP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activamos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atributo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destacado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aparecerá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adaptador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destacada,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sino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no.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97200" indent="-720" algn="ctr">
              <a:lnSpc>
                <a:spcPct val="101000"/>
              </a:lnSpc>
              <a:spcBef>
                <a:spcPts val="2755"/>
              </a:spcBef>
              <a:tabLst>
                <a:tab algn="l" pos="0"/>
              </a:tabLst>
            </a:pP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Hay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 obligatorios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 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rellenar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vienen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indicamos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con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un 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asterisco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0" strike="noStrike">
                <a:solidFill>
                  <a:srgbClr val="ffffff"/>
                </a:solidFill>
                <a:latin typeface="Cambria"/>
              </a:rPr>
              <a:t>(*)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129600" indent="153720">
              <a:lnSpc>
                <a:spcPct val="101000"/>
              </a:lnSpc>
              <a:spcBef>
                <a:spcPts val="2741"/>
              </a:spcBef>
              <a:tabLst>
                <a:tab algn="l" pos="0"/>
              </a:tabLst>
            </a:pP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8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comprueba</a:t>
            </a:r>
            <a:r>
              <a:rPr b="1" lang="es-ES" sz="2300" spc="7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exi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ste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con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ese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nombre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327600" indent="153720" algn="ctr">
              <a:lnSpc>
                <a:spcPct val="100000"/>
              </a:lnSpc>
              <a:tabLst>
                <a:tab algn="l" pos="0"/>
              </a:tabLst>
            </a:pP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base</a:t>
            </a:r>
            <a:r>
              <a:rPr b="1" lang="es-ES" sz="23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52" strike="noStrike">
                <a:solidFill>
                  <a:srgbClr val="ffffff"/>
                </a:solidFill>
                <a:latin typeface="Cambria"/>
              </a:rPr>
              <a:t>volver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crearla.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object 5" descr=""/>
          <p:cNvPicPr/>
          <p:nvPr/>
        </p:nvPicPr>
        <p:blipFill>
          <a:blip r:embed="rId2"/>
          <a:stretch/>
        </p:blipFill>
        <p:spPr>
          <a:xfrm>
            <a:off x="3105360" y="514080"/>
            <a:ext cx="9876960" cy="927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object 2" descr=""/>
          <p:cNvPicPr/>
          <p:nvPr/>
        </p:nvPicPr>
        <p:blipFill>
          <a:blip r:embed="rId1"/>
          <a:stretch/>
        </p:blipFill>
        <p:spPr>
          <a:xfrm>
            <a:off x="266040" y="230400"/>
            <a:ext cx="7762680" cy="1519920"/>
          </a:xfrm>
          <a:prstGeom prst="rect">
            <a:avLst/>
          </a:prstGeom>
          <a:ln w="0">
            <a:noFill/>
          </a:ln>
        </p:spPr>
      </p:pic>
      <p:sp>
        <p:nvSpPr>
          <p:cNvPr id="339" name="object 3"/>
          <p:cNvSpPr/>
          <p:nvPr/>
        </p:nvSpPr>
        <p:spPr>
          <a:xfrm>
            <a:off x="8495280" y="544320"/>
            <a:ext cx="397044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400" bIns="0" anchor="t">
            <a:spAutoFit/>
          </a:bodyPr>
          <a:p>
            <a:pPr marL="12600" indent="257760">
              <a:lnSpc>
                <a:spcPts val="2330"/>
              </a:lnSpc>
              <a:spcBef>
                <a:spcPts val="184"/>
              </a:spcBef>
              <a:tabLst>
                <a:tab algn="l" pos="0"/>
              </a:tabLst>
            </a:pPr>
            <a:r>
              <a:rPr b="1" lang="es-ES" sz="1950" spc="-1" strike="noStrike">
                <a:solidFill>
                  <a:srgbClr val="ffffff"/>
                </a:solidFill>
                <a:latin typeface="Cambria"/>
              </a:rPr>
              <a:t>Mandar</a:t>
            </a:r>
            <a:r>
              <a:rPr b="1" lang="es-ES" sz="1950" spc="-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21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19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26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19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19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32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195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32" strike="noStrike">
                <a:solidFill>
                  <a:srgbClr val="ffffff"/>
                </a:solidFill>
                <a:latin typeface="Cambria"/>
              </a:rPr>
              <a:t>vacante </a:t>
            </a:r>
            <a:r>
              <a:rPr b="1" lang="es-ES" sz="19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15" strike="noStrike">
                <a:solidFill>
                  <a:srgbClr val="ffffff"/>
                </a:solidFill>
                <a:latin typeface="Cambria"/>
              </a:rPr>
              <a:t>seleccionada</a:t>
            </a:r>
            <a:r>
              <a:rPr b="1" lang="es-ES" sz="19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32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19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32" strike="noStrike">
                <a:solidFill>
                  <a:srgbClr val="ffffff"/>
                </a:solidFill>
                <a:latin typeface="Cambria"/>
              </a:rPr>
              <a:t>obtenerlos</a:t>
            </a:r>
            <a:r>
              <a:rPr b="1" lang="es-ES" sz="195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1950" spc="-15" strike="noStrike">
                <a:solidFill>
                  <a:srgbClr val="ffffff"/>
                </a:solidFill>
                <a:latin typeface="Cambria"/>
              </a:rPr>
              <a:t>luego</a:t>
            </a:r>
            <a:endParaRPr b="0" lang="es-ES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object 4" descr=""/>
          <p:cNvPicPr/>
          <p:nvPr/>
        </p:nvPicPr>
        <p:blipFill>
          <a:blip r:embed="rId2"/>
          <a:stretch/>
        </p:blipFill>
        <p:spPr>
          <a:xfrm>
            <a:off x="276120" y="2002320"/>
            <a:ext cx="13753800" cy="7962480"/>
          </a:xfrm>
          <a:prstGeom prst="rect">
            <a:avLst/>
          </a:prstGeom>
          <a:ln w="0">
            <a:noFill/>
          </a:ln>
        </p:spPr>
      </p:pic>
      <p:sp>
        <p:nvSpPr>
          <p:cNvPr id="341" name="object 5"/>
          <p:cNvSpPr/>
          <p:nvPr/>
        </p:nvSpPr>
        <p:spPr>
          <a:xfrm>
            <a:off x="14978520" y="5254920"/>
            <a:ext cx="2515680" cy="15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240" indent="-720" algn="ctr">
              <a:lnSpc>
                <a:spcPct val="99000"/>
              </a:lnSpc>
              <a:spcBef>
                <a:spcPts val="105"/>
              </a:spcBef>
              <a:tabLst>
                <a:tab algn="l" pos="0"/>
              </a:tabLst>
            </a:pPr>
            <a:r>
              <a:rPr b="1" lang="es-ES" sz="2100" spc="-15" strike="noStrike">
                <a:solidFill>
                  <a:srgbClr val="ffffff"/>
                </a:solidFill>
                <a:latin typeface="Cambria"/>
              </a:rPr>
              <a:t>Establecer </a:t>
            </a:r>
            <a:r>
              <a:rPr b="1" lang="es-ES" sz="2100" spc="-26" strike="noStrike">
                <a:solidFill>
                  <a:srgbClr val="ffffff"/>
                </a:solidFill>
                <a:latin typeface="Cambria"/>
              </a:rPr>
              <a:t>las </a:t>
            </a:r>
            <a:r>
              <a:rPr b="1" lang="es-ES" sz="2100" spc="-21" strike="noStrike">
                <a:solidFill>
                  <a:srgbClr val="ffffff"/>
                </a:solidFill>
                <a:latin typeface="Cambria"/>
              </a:rPr>
              <a:t> categorías</a:t>
            </a:r>
            <a:r>
              <a:rPr b="1" lang="es-ES" sz="21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10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1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5" strike="noStrike">
                <a:solidFill>
                  <a:srgbClr val="ffffff"/>
                </a:solidFill>
                <a:latin typeface="Cambria"/>
              </a:rPr>
              <a:t>base </a:t>
            </a:r>
            <a:r>
              <a:rPr b="1" lang="es-ES" sz="2100" spc="-44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5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1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26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1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2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1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26" strike="noStrike">
                <a:solidFill>
                  <a:srgbClr val="ffffff"/>
                </a:solidFill>
                <a:latin typeface="Cambria"/>
              </a:rPr>
              <a:t>poder </a:t>
            </a:r>
            <a:r>
              <a:rPr b="1" lang="es-ES" sz="2100" spc="-21" strike="noStrike">
                <a:solidFill>
                  <a:srgbClr val="ffffff"/>
                </a:solidFill>
                <a:latin typeface="Cambria"/>
              </a:rPr>
              <a:t> seleccionarlas</a:t>
            </a:r>
            <a:r>
              <a:rPr b="1" lang="es-ES" sz="21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2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1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-35" strike="noStrike">
                <a:solidFill>
                  <a:srgbClr val="ffffff"/>
                </a:solidFill>
                <a:latin typeface="Cambria"/>
              </a:rPr>
              <a:t>el </a:t>
            </a:r>
            <a:r>
              <a:rPr b="1" lang="es-ES" sz="21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100" spc="9" strike="noStrike">
                <a:solidFill>
                  <a:srgbClr val="ffffff"/>
                </a:solidFill>
                <a:latin typeface="Cambria"/>
              </a:rPr>
              <a:t>Switch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object 2"/>
          <p:cNvSpPr/>
          <p:nvPr/>
        </p:nvSpPr>
        <p:spPr>
          <a:xfrm>
            <a:off x="584280" y="916200"/>
            <a:ext cx="698544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actualizar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obtengo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todos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sus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object 3" descr=""/>
          <p:cNvPicPr/>
          <p:nvPr/>
        </p:nvPicPr>
        <p:blipFill>
          <a:blip r:embed="rId1"/>
          <a:stretch/>
        </p:blipFill>
        <p:spPr>
          <a:xfrm>
            <a:off x="107280" y="1649880"/>
            <a:ext cx="8076960" cy="1749600"/>
          </a:xfrm>
          <a:prstGeom prst="rect">
            <a:avLst/>
          </a:prstGeom>
          <a:ln w="0">
            <a:noFill/>
          </a:ln>
        </p:spPr>
      </p:pic>
      <p:pic>
        <p:nvPicPr>
          <p:cNvPr id="344" name="object 4" descr=""/>
          <p:cNvPicPr/>
          <p:nvPr/>
        </p:nvPicPr>
        <p:blipFill>
          <a:blip r:embed="rId2"/>
          <a:stretch/>
        </p:blipFill>
        <p:spPr>
          <a:xfrm>
            <a:off x="8331840" y="91440"/>
            <a:ext cx="9848520" cy="10053720"/>
          </a:xfrm>
          <a:prstGeom prst="rect">
            <a:avLst/>
          </a:prstGeom>
          <a:ln w="0">
            <a:noFill/>
          </a:ln>
        </p:spPr>
      </p:pic>
      <p:sp>
        <p:nvSpPr>
          <p:cNvPr id="345" name="object 5"/>
          <p:cNvSpPr/>
          <p:nvPr/>
        </p:nvSpPr>
        <p:spPr>
          <a:xfrm>
            <a:off x="848880" y="6102360"/>
            <a:ext cx="7018920" cy="14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 algn="ctr">
              <a:lnSpc>
                <a:spcPct val="101000"/>
              </a:lnSpc>
              <a:spcBef>
                <a:spcPts val="85"/>
              </a:spcBef>
            </a:pP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Establezco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-3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seleccionada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poder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editarlos,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está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destacado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aparece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destacado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se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puede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cambiar,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aparece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categoría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seleccionada.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object 2" descr=""/>
          <p:cNvPicPr/>
          <p:nvPr/>
        </p:nvPicPr>
        <p:blipFill>
          <a:blip r:embed="rId1"/>
          <a:stretch/>
        </p:blipFill>
        <p:spPr>
          <a:xfrm>
            <a:off x="1306440" y="1017000"/>
            <a:ext cx="10543680" cy="9067320"/>
          </a:xfrm>
          <a:prstGeom prst="rect">
            <a:avLst/>
          </a:prstGeom>
          <a:ln w="0">
            <a:noFill/>
          </a:ln>
        </p:spPr>
      </p:pic>
      <p:sp>
        <p:nvSpPr>
          <p:cNvPr id="347" name="object 3"/>
          <p:cNvSpPr/>
          <p:nvPr/>
        </p:nvSpPr>
        <p:spPr>
          <a:xfrm>
            <a:off x="1539000" y="122040"/>
            <a:ext cx="1009872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099080" indent="-1087200">
              <a:lnSpc>
                <a:spcPct val="100000"/>
              </a:lnSpc>
              <a:spcBef>
                <a:spcPts val="111"/>
              </a:spcBef>
              <a:tabLst>
                <a:tab algn="l" pos="0"/>
              </a:tabLst>
            </a:pP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actualizar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los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datos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modiﬁcados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seelccionada.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63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300" spc="5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destaco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aparecerá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también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adaptador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vacantes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destacadas.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object 4" descr=""/>
          <p:cNvPicPr/>
          <p:nvPr/>
        </p:nvPicPr>
        <p:blipFill>
          <a:blip r:embed="rId2"/>
          <a:stretch/>
        </p:blipFill>
        <p:spPr>
          <a:xfrm>
            <a:off x="13211640" y="124560"/>
            <a:ext cx="4962240" cy="100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object 2" descr=""/>
          <p:cNvPicPr/>
          <p:nvPr/>
        </p:nvPicPr>
        <p:blipFill>
          <a:blip r:embed="rId1"/>
          <a:stretch/>
        </p:blipFill>
        <p:spPr>
          <a:xfrm>
            <a:off x="7988400" y="142920"/>
            <a:ext cx="4962240" cy="10058040"/>
          </a:xfrm>
          <a:prstGeom prst="rect">
            <a:avLst/>
          </a:prstGeom>
          <a:ln w="0">
            <a:noFill/>
          </a:ln>
        </p:spPr>
      </p:pic>
      <p:pic>
        <p:nvPicPr>
          <p:cNvPr id="350" name="object 3" descr=""/>
          <p:cNvPicPr/>
          <p:nvPr/>
        </p:nvPicPr>
        <p:blipFill>
          <a:blip r:embed="rId2"/>
          <a:stretch/>
        </p:blipFill>
        <p:spPr>
          <a:xfrm>
            <a:off x="13114440" y="133200"/>
            <a:ext cx="5086080" cy="10055520"/>
          </a:xfrm>
          <a:prstGeom prst="rect">
            <a:avLst/>
          </a:prstGeom>
          <a:ln w="0">
            <a:noFill/>
          </a:ln>
        </p:spPr>
      </p:pic>
      <p:sp>
        <p:nvSpPr>
          <p:cNvPr id="351" name="object 4"/>
          <p:cNvSpPr/>
          <p:nvPr/>
        </p:nvSpPr>
        <p:spPr>
          <a:xfrm>
            <a:off x="1121040" y="1245240"/>
            <a:ext cx="5907600" cy="39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240" algn="ctr">
              <a:lnSpc>
                <a:spcPct val="100000"/>
              </a:lnSpc>
              <a:spcBef>
                <a:spcPts val="111"/>
              </a:spcBef>
            </a:pPr>
            <a:r>
              <a:rPr b="1" lang="es-ES" sz="2300" spc="72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solicitudes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</a:t>
            </a:r>
            <a:r>
              <a:rPr b="1" lang="es-ES" sz="230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aparecerán </a:t>
            </a:r>
            <a:r>
              <a:rPr b="1" lang="es-ES" sz="2300" spc="-49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todas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solicitudes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tenemos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una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vacante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hemos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publicado.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12240">
              <a:lnSpc>
                <a:spcPct val="100000"/>
              </a:lnSpc>
              <a:spcBef>
                <a:spcPts val="34"/>
              </a:spcBef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4840" algn="ctr">
              <a:lnSpc>
                <a:spcPct val="100000"/>
              </a:lnSpc>
            </a:pP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Podremos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descargar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Currículum</a:t>
            </a:r>
            <a:r>
              <a:rPr b="1" lang="es-ES" sz="230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ha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6" strike="noStrike">
                <a:solidFill>
                  <a:srgbClr val="ffffff"/>
                </a:solidFill>
                <a:latin typeface="Cambria"/>
              </a:rPr>
              <a:t>enviado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candidato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que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ha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postulado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 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esta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vacante.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  <a:p>
            <a:pPr marL="24840">
              <a:lnSpc>
                <a:spcPct val="100000"/>
              </a:lnSpc>
              <a:spcBef>
                <a:spcPts val="40"/>
              </a:spcBef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68760" algn="ctr">
              <a:lnSpc>
                <a:spcPct val="100000"/>
              </a:lnSpc>
            </a:pP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intentar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descargarlo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nos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pedirá</a:t>
            </a:r>
            <a:r>
              <a:rPr b="1" lang="es-ES" sz="230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permiso </a:t>
            </a:r>
            <a:r>
              <a:rPr b="1" lang="es-ES" sz="2300" spc="-49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30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poder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acceder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46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30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las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fotos,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" strike="noStrike">
                <a:solidFill>
                  <a:srgbClr val="ffffff"/>
                </a:solidFill>
                <a:latin typeface="Cambria"/>
              </a:rPr>
              <a:t>contenido </a:t>
            </a:r>
            <a:r>
              <a:rPr b="1" lang="es-ES" sz="2300" spc="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multimedia</a:t>
            </a:r>
            <a:r>
              <a:rPr b="1" lang="es-ES" sz="230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32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15" strike="noStrike">
                <a:solidFill>
                  <a:srgbClr val="ffffff"/>
                </a:solidFill>
                <a:latin typeface="Cambria"/>
              </a:rPr>
              <a:t>archivos</a:t>
            </a:r>
            <a:r>
              <a:rPr b="1" lang="es-ES" sz="230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30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300" spc="-7" strike="noStrike">
                <a:solidFill>
                  <a:srgbClr val="ffffff"/>
                </a:solidFill>
                <a:latin typeface="Cambria"/>
              </a:rPr>
              <a:t>dispositivo.</a:t>
            </a:r>
            <a:endParaRPr b="0" lang="es-E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object 5" descr=""/>
          <p:cNvPicPr/>
          <p:nvPr/>
        </p:nvPicPr>
        <p:blipFill>
          <a:blip r:embed="rId3"/>
          <a:stretch/>
        </p:blipFill>
        <p:spPr>
          <a:xfrm>
            <a:off x="107280" y="6554880"/>
            <a:ext cx="7810200" cy="237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object 2" descr=""/>
          <p:cNvPicPr/>
          <p:nvPr/>
        </p:nvPicPr>
        <p:blipFill>
          <a:blip r:embed="rId1"/>
          <a:stretch/>
        </p:blipFill>
        <p:spPr>
          <a:xfrm>
            <a:off x="2648520" y="165960"/>
            <a:ext cx="11905920" cy="3695400"/>
          </a:xfrm>
          <a:prstGeom prst="rect">
            <a:avLst/>
          </a:prstGeom>
          <a:ln w="0">
            <a:noFill/>
          </a:ln>
        </p:spPr>
      </p:pic>
      <p:pic>
        <p:nvPicPr>
          <p:cNvPr id="354" name="object 3" descr=""/>
          <p:cNvPicPr/>
          <p:nvPr/>
        </p:nvPicPr>
        <p:blipFill>
          <a:blip r:embed="rId2"/>
          <a:stretch/>
        </p:blipFill>
        <p:spPr>
          <a:xfrm>
            <a:off x="3194640" y="4007880"/>
            <a:ext cx="10667520" cy="604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object 2" descr=""/>
          <p:cNvPicPr/>
          <p:nvPr/>
        </p:nvPicPr>
        <p:blipFill>
          <a:blip r:embed="rId1"/>
          <a:stretch/>
        </p:blipFill>
        <p:spPr>
          <a:xfrm>
            <a:off x="3998880" y="120600"/>
            <a:ext cx="10077120" cy="4198680"/>
          </a:xfrm>
          <a:prstGeom prst="rect">
            <a:avLst/>
          </a:prstGeom>
          <a:ln w="0">
            <a:noFill/>
          </a:ln>
        </p:spPr>
      </p:pic>
      <p:pic>
        <p:nvPicPr>
          <p:cNvPr id="356" name="object 3" descr=""/>
          <p:cNvPicPr/>
          <p:nvPr/>
        </p:nvPicPr>
        <p:blipFill>
          <a:blip r:embed="rId2"/>
          <a:stretch/>
        </p:blipFill>
        <p:spPr>
          <a:xfrm>
            <a:off x="1715400" y="4407840"/>
            <a:ext cx="14468040" cy="578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845320" y="2971080"/>
            <a:ext cx="7474680" cy="29390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3168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9600" spc="474" strike="noStrike">
                <a:solidFill>
                  <a:srgbClr val="000000"/>
                </a:solidFill>
                <a:latin typeface="Tahoma"/>
              </a:rPr>
              <a:t>C</a:t>
            </a:r>
            <a:r>
              <a:rPr b="1" lang="es-ES" sz="9600" spc="-401" strike="noStrike">
                <a:solidFill>
                  <a:srgbClr val="000000"/>
                </a:solidFill>
                <a:latin typeface="Tahoma"/>
              </a:rPr>
              <a:t>o</a:t>
            </a:r>
            <a:r>
              <a:rPr b="1" lang="es-ES" sz="9600" spc="-151" strike="noStrike">
                <a:solidFill>
                  <a:srgbClr val="000000"/>
                </a:solidFill>
                <a:latin typeface="Tahoma"/>
              </a:rPr>
              <a:t>n</a:t>
            </a:r>
            <a:r>
              <a:rPr b="1" lang="es-ES" sz="9600" spc="-236" strike="noStrike">
                <a:solidFill>
                  <a:srgbClr val="000000"/>
                </a:solidFill>
                <a:latin typeface="Tahoma"/>
              </a:rPr>
              <a:t>c</a:t>
            </a:r>
            <a:r>
              <a:rPr b="1" lang="es-ES" sz="9600" spc="248" strike="noStrike">
                <a:solidFill>
                  <a:srgbClr val="000000"/>
                </a:solidFill>
                <a:latin typeface="Tahoma"/>
              </a:rPr>
              <a:t>l</a:t>
            </a:r>
            <a:r>
              <a:rPr b="1" lang="es-ES" sz="9600" spc="-177" strike="noStrike">
                <a:solidFill>
                  <a:srgbClr val="000000"/>
                </a:solidFill>
                <a:latin typeface="Tahoma"/>
              </a:rPr>
              <a:t>u</a:t>
            </a:r>
            <a:r>
              <a:rPr b="1" lang="es-ES" sz="9600" spc="-409" strike="noStrike">
                <a:solidFill>
                  <a:srgbClr val="000000"/>
                </a:solidFill>
                <a:latin typeface="Tahoma"/>
              </a:rPr>
              <a:t>s</a:t>
            </a:r>
            <a:r>
              <a:rPr b="1" lang="es-ES" sz="9600" spc="267" strike="noStrike">
                <a:solidFill>
                  <a:srgbClr val="000000"/>
                </a:solidFill>
                <a:latin typeface="Tahoma"/>
              </a:rPr>
              <a:t>i</a:t>
            </a:r>
            <a:r>
              <a:rPr b="1" lang="es-ES" sz="9600" spc="-401" strike="noStrike">
                <a:solidFill>
                  <a:srgbClr val="000000"/>
                </a:solidFill>
                <a:latin typeface="Tahoma"/>
              </a:rPr>
              <a:t>ó</a:t>
            </a:r>
            <a:r>
              <a:rPr b="1" lang="es-ES" sz="9600" spc="-151" strike="noStrike">
                <a:solidFill>
                  <a:srgbClr val="000000"/>
                </a:solidFill>
                <a:latin typeface="Tahoma"/>
              </a:rPr>
              <a:t>n</a:t>
            </a:r>
            <a:endParaRPr b="0" lang="es-ES" sz="9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4779000" y="5216400"/>
            <a:ext cx="8729280" cy="1443600"/>
          </a:xfrm>
          <a:prstGeom prst="rect">
            <a:avLst/>
          </a:prstGeom>
          <a:noFill/>
          <a:ln w="0">
            <a:noFill/>
          </a:ln>
        </p:spPr>
        <p:txBody>
          <a:bodyPr lIns="0" rIns="0" tIns="6480" bIns="0" anchor="t">
            <a:noAutofit/>
          </a:bodyPr>
          <a:p>
            <a:pPr marL="30960" indent="0" algn="ctr">
              <a:lnSpc>
                <a:spcPct val="102000"/>
              </a:lnSpc>
              <a:spcBef>
                <a:spcPts val="51"/>
              </a:spcBef>
              <a:buNone/>
            </a:pPr>
            <a:r>
              <a:rPr b="1" lang="es-ES" sz="2750" spc="-66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1" lang="es-ES" sz="2750" spc="-10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1" lang="es-ES" sz="2750" spc="-2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1" lang="es-ES" sz="2750" spc="-14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1" lang="es-ES" sz="2750" spc="-15" strike="noStrike">
                <a:solidFill>
                  <a:srgbClr val="000000"/>
                </a:solidFill>
                <a:latin typeface="Verdana"/>
              </a:rPr>
              <a:t>F</a:t>
            </a:r>
            <a:r>
              <a:rPr b="1" lang="es-ES" sz="2750" spc="-191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1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45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750" spc="-1" strike="noStrike">
                <a:solidFill>
                  <a:srgbClr val="000000"/>
                </a:solidFill>
                <a:latin typeface="Verdana"/>
              </a:rPr>
              <a:t>g</a:t>
            </a:r>
            <a:r>
              <a:rPr b="0" lang="es-ES" sz="2750" spc="-140" strike="noStrike">
                <a:solidFill>
                  <a:srgbClr val="000000"/>
                </a:solidFill>
                <a:latin typeface="Verdana"/>
              </a:rPr>
              <a:t>ili</a:t>
            </a:r>
            <a:r>
              <a:rPr b="0" lang="es-ES" sz="2750" spc="-165" strike="noStrike">
                <a:solidFill>
                  <a:srgbClr val="000000"/>
                </a:solidFill>
                <a:latin typeface="Verdana"/>
              </a:rPr>
              <a:t>z</a:t>
            </a:r>
            <a:r>
              <a:rPr b="0" lang="es-ES" sz="2750" spc="-15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80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750" spc="-72" strike="noStrike">
                <a:solidFill>
                  <a:srgbClr val="000000"/>
                </a:solidFill>
                <a:latin typeface="Verdana"/>
              </a:rPr>
              <a:t>u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80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750" spc="-23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750" spc="-15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750" spc="-41" strike="noStrike">
                <a:solidFill>
                  <a:srgbClr val="000000"/>
                </a:solidFill>
                <a:latin typeface="Verdana"/>
              </a:rPr>
              <a:t>b</a:t>
            </a:r>
            <a:r>
              <a:rPr b="0" lang="es-ES" sz="2750" spc="-15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750" spc="-290" strike="noStrike">
                <a:solidFill>
                  <a:srgbClr val="000000"/>
                </a:solidFill>
                <a:latin typeface="Verdana"/>
              </a:rPr>
              <a:t>j</a:t>
            </a:r>
            <a:r>
              <a:rPr b="0" lang="es-ES" sz="2750" spc="-10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21" strike="noStrike">
                <a:solidFill>
                  <a:srgbClr val="000000"/>
                </a:solidFill>
                <a:latin typeface="Verdana"/>
              </a:rPr>
              <a:t>p</a:t>
            </a:r>
            <a:r>
              <a:rPr b="0" lang="es-ES" sz="2750" spc="-106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750" spc="-22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750" spc="9" strike="noStrike">
                <a:solidFill>
                  <a:srgbClr val="000000"/>
                </a:solidFill>
                <a:latin typeface="Verdana"/>
              </a:rPr>
              <a:t>m</a:t>
            </a:r>
            <a:r>
              <a:rPr b="0" lang="es-ES" sz="2750" spc="-14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750" spc="-80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750" spc="-140" strike="noStrike">
                <a:solidFill>
                  <a:srgbClr val="000000"/>
                </a:solidFill>
                <a:latin typeface="Verdana"/>
              </a:rPr>
              <a:t>i</a:t>
            </a:r>
            <a:r>
              <a:rPr b="0" lang="es-ES" sz="2750" spc="-106" strike="noStrike">
                <a:solidFill>
                  <a:srgbClr val="000000"/>
                </a:solidFill>
                <a:latin typeface="Verdana"/>
              </a:rPr>
              <a:t>é</a:t>
            </a:r>
            <a:r>
              <a:rPr b="0" lang="es-ES" sz="2750" spc="-52" strike="noStrike">
                <a:solidFill>
                  <a:srgbClr val="000000"/>
                </a:solidFill>
                <a:latin typeface="Verdana"/>
              </a:rPr>
              <a:t>n</a:t>
            </a:r>
            <a:r>
              <a:rPr b="0" lang="es-ES" sz="2750" spc="-21" strike="noStrike">
                <a:solidFill>
                  <a:srgbClr val="000000"/>
                </a:solidFill>
                <a:latin typeface="Verdana"/>
              </a:rPr>
              <a:t>d</a:t>
            </a:r>
            <a:r>
              <a:rPr b="0" lang="es-ES" sz="2750" spc="-10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750" spc="-131" strike="noStrike">
                <a:solidFill>
                  <a:srgbClr val="000000"/>
                </a:solidFill>
                <a:latin typeface="Verdana"/>
              </a:rPr>
              <a:t>t</a:t>
            </a:r>
            <a:r>
              <a:rPr b="0" lang="es-ES" sz="2750" spc="-106" strike="noStrike">
                <a:solidFill>
                  <a:srgbClr val="000000"/>
                </a:solidFill>
                <a:latin typeface="Verdana"/>
              </a:rPr>
              <a:t>e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5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750" spc="-52" strike="noStrike">
                <a:solidFill>
                  <a:srgbClr val="000000"/>
                </a:solidFill>
                <a:latin typeface="Verdana"/>
              </a:rPr>
              <a:t>h</a:t>
            </a:r>
            <a:r>
              <a:rPr b="0" lang="es-ES" sz="2750" spc="-100" strike="noStrike">
                <a:solidFill>
                  <a:srgbClr val="000000"/>
                </a:solidFill>
                <a:latin typeface="Verdana"/>
              </a:rPr>
              <a:t>o</a:t>
            </a:r>
            <a:r>
              <a:rPr b="0" lang="es-ES" sz="2750" spc="-222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750" spc="-231" strike="noStrike">
                <a:solidFill>
                  <a:srgbClr val="000000"/>
                </a:solidFill>
                <a:latin typeface="Verdana"/>
              </a:rPr>
              <a:t>r</a:t>
            </a:r>
            <a:r>
              <a:rPr b="0" lang="es-ES" sz="2750" spc="-157" strike="noStrike">
                <a:solidFill>
                  <a:srgbClr val="000000"/>
                </a:solidFill>
                <a:latin typeface="Verdana"/>
              </a:rPr>
              <a:t>a</a:t>
            </a:r>
            <a:r>
              <a:rPr b="0" lang="es-ES" sz="2750" spc="-160" strike="noStrike">
                <a:solidFill>
                  <a:srgbClr val="000000"/>
                </a:solidFill>
                <a:latin typeface="Verdana"/>
              </a:rPr>
              <a:t>r  </a:t>
            </a:r>
            <a:r>
              <a:rPr b="0" lang="es-ES" sz="2750" spc="-72" strike="noStrike">
                <a:solidFill>
                  <a:srgbClr val="000000"/>
                </a:solidFill>
                <a:latin typeface="Verdana"/>
              </a:rPr>
              <a:t>tiempo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91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45" strike="noStrike">
                <a:solidFill>
                  <a:srgbClr val="000000"/>
                </a:solidFill>
                <a:latin typeface="Verdana"/>
              </a:rPr>
              <a:t>recursos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80" strike="noStrike">
                <a:solidFill>
                  <a:srgbClr val="000000"/>
                </a:solidFill>
                <a:latin typeface="Verdana"/>
              </a:rPr>
              <a:t>en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20" strike="noStrike">
                <a:solidFill>
                  <a:srgbClr val="000000"/>
                </a:solidFill>
                <a:latin typeface="Verdana"/>
              </a:rPr>
              <a:t>el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14" strike="noStrike">
                <a:solidFill>
                  <a:srgbClr val="000000"/>
                </a:solidFill>
                <a:latin typeface="Verdana"/>
              </a:rPr>
              <a:t>proceso</a:t>
            </a:r>
            <a:r>
              <a:rPr b="0" lang="es-ES" sz="2750" spc="-17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60" strike="noStrike">
                <a:solidFill>
                  <a:srgbClr val="000000"/>
                </a:solidFill>
                <a:latin typeface="Verdana"/>
              </a:rPr>
              <a:t>de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00" strike="noStrike">
                <a:solidFill>
                  <a:srgbClr val="000000"/>
                </a:solidFill>
                <a:latin typeface="Verdana"/>
              </a:rPr>
              <a:t>selección</a:t>
            </a:r>
            <a:r>
              <a:rPr b="0" lang="es-ES" sz="2750" spc="-177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60" strike="noStrike">
                <a:solidFill>
                  <a:srgbClr val="000000"/>
                </a:solidFill>
                <a:latin typeface="Verdana"/>
              </a:rPr>
              <a:t>de </a:t>
            </a:r>
            <a:r>
              <a:rPr b="0" lang="es-ES" sz="2750" spc="-925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s-ES" sz="2750" spc="-151" strike="noStrike">
                <a:solidFill>
                  <a:srgbClr val="000000"/>
                </a:solidFill>
                <a:latin typeface="Verdana"/>
              </a:rPr>
              <a:t>personal</a:t>
            </a:r>
            <a:endParaRPr b="0" lang="es-E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411520" y="2551680"/>
            <a:ext cx="8628480" cy="6239880"/>
          </a:xfrm>
          <a:prstGeom prst="rect">
            <a:avLst/>
          </a:prstGeom>
          <a:noFill/>
          <a:ln w="0">
            <a:noFill/>
          </a:ln>
        </p:spPr>
        <p:txBody>
          <a:bodyPr lIns="0" rIns="0" tIns="11772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269"/>
              </a:spcBef>
              <a:buNone/>
            </a:pPr>
            <a:r>
              <a:rPr b="1" lang="es-ES" sz="14550" spc="-990" strike="noStrike">
                <a:solidFill>
                  <a:srgbClr val="ffffff"/>
                </a:solidFill>
                <a:latin typeface="Cambria"/>
              </a:rPr>
              <a:t>¡</a:t>
            </a:r>
            <a:r>
              <a:rPr b="1" lang="es-ES" sz="14550" spc="199" strike="noStrike">
                <a:solidFill>
                  <a:srgbClr val="ffffff"/>
                </a:solidFill>
                <a:latin typeface="Cambria"/>
              </a:rPr>
              <a:t>Graci</a:t>
            </a:r>
            <a:r>
              <a:rPr b="1" lang="es-ES" sz="14550" spc="-355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14550" spc="-32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14550" spc="-800" strike="noStrike">
                <a:solidFill>
                  <a:srgbClr val="ffffff"/>
                </a:solidFill>
                <a:latin typeface="Cambria"/>
              </a:rPr>
              <a:t>!</a:t>
            </a:r>
            <a:endParaRPr b="0" lang="es-ES" sz="14550" spc="-1" strike="noStrike">
              <a:solidFill>
                <a:srgbClr val="000000"/>
              </a:solidFill>
              <a:latin typeface="Calibri"/>
            </a:endParaRPr>
          </a:p>
          <a:p>
            <a:pPr marL="12600" indent="0" algn="ctr">
              <a:lnSpc>
                <a:spcPct val="100000"/>
              </a:lnSpc>
              <a:spcBef>
                <a:spcPts val="1704"/>
              </a:spcBef>
              <a:buNone/>
            </a:pPr>
            <a:r>
              <a:rPr b="0" lang="es-ES" sz="2700" spc="-100" strike="noStrike">
                <a:solidFill>
                  <a:srgbClr val="ffffff"/>
                </a:solidFill>
                <a:latin typeface="Verdana"/>
              </a:rPr>
              <a:t>¿</a:t>
            </a:r>
            <a:r>
              <a:rPr b="0" lang="es-ES" sz="2700" spc="-157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s-ES" sz="27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s-ES" sz="27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s-ES" sz="2700" spc="117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s-ES" sz="27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s-ES" sz="2700" spc="-92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s-ES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s-ES" sz="2700" spc="-32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s-ES" sz="27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s-ES" sz="2700" spc="168" strike="noStrike">
                <a:solidFill>
                  <a:srgbClr val="ffffff"/>
                </a:solidFill>
                <a:latin typeface="Verdana"/>
              </a:rPr>
              <a:t>g</a:t>
            </a:r>
            <a:r>
              <a:rPr b="0" lang="es-ES" sz="2700" spc="103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s-ES" sz="2700" spc="111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s-ES" sz="2700" spc="-32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s-ES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s-ES" sz="2700" spc="143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s-ES" sz="2700" spc="-11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s-ES" sz="27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s-ES" sz="2700" spc="168" strike="noStrike">
                <a:solidFill>
                  <a:srgbClr val="ffffff"/>
                </a:solidFill>
                <a:latin typeface="Verdana"/>
              </a:rPr>
              <a:t>g</a:t>
            </a:r>
            <a:r>
              <a:rPr b="0" lang="es-ES" sz="2700" spc="103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s-ES" sz="2700" spc="111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s-ES" sz="2700" spc="29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s-ES" sz="2700" spc="-160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s-ES" sz="2700" spc="52" strike="noStrike">
                <a:solidFill>
                  <a:srgbClr val="ffffff"/>
                </a:solidFill>
                <a:latin typeface="Verdana"/>
              </a:rPr>
              <a:t>?</a:t>
            </a:r>
            <a:endParaRPr b="0" lang="es-ES" sz="27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bject 2"/>
          <p:cNvSpPr/>
          <p:nvPr/>
        </p:nvSpPr>
        <p:spPr>
          <a:xfrm>
            <a:off x="95400" y="89640"/>
            <a:ext cx="7464600" cy="1710360"/>
          </a:xfrm>
          <a:custGeom>
            <a:avLst/>
            <a:gdLst>
              <a:gd name="textAreaLeft" fmla="*/ 0 w 7464600"/>
              <a:gd name="textAreaRight" fmla="*/ 7464960 w 7464600"/>
              <a:gd name="textAreaTop" fmla="*/ 0 h 1710360"/>
              <a:gd name="textAreaBottom" fmla="*/ 1710720 h 1710360"/>
            </a:gdLst>
            <a:ahLst/>
            <a:rect l="textAreaLeft" t="textAreaTop" r="textAreaRight" b="textAreaBottom"/>
            <a:pathLst>
              <a:path w="9334500" h="1876425">
                <a:moveTo>
                  <a:pt x="9334499" y="1876424"/>
                </a:moveTo>
                <a:lnTo>
                  <a:pt x="0" y="1876424"/>
                </a:lnTo>
                <a:lnTo>
                  <a:pt x="0" y="0"/>
                </a:lnTo>
                <a:lnTo>
                  <a:pt x="9334499" y="0"/>
                </a:lnTo>
                <a:lnTo>
                  <a:pt x="9334499" y="187642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209240" y="360000"/>
            <a:ext cx="7430760" cy="181404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s-ES" sz="5900" spc="18" strike="noStrike">
                <a:solidFill>
                  <a:srgbClr val="ffffff"/>
                </a:solidFill>
                <a:latin typeface="Arial"/>
              </a:rPr>
              <a:t>Diagrama</a:t>
            </a:r>
            <a:r>
              <a:rPr b="1" lang="es-ES" sz="5900" spc="-355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s-ES" sz="5900" spc="63" strike="noStrike">
                <a:solidFill>
                  <a:srgbClr val="ffffff"/>
                </a:solidFill>
                <a:latin typeface="Arial"/>
              </a:rPr>
              <a:t>E/R</a:t>
            </a:r>
            <a:endParaRPr b="0" lang="es-ES" sz="59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object 4" descr=""/>
          <p:cNvPicPr/>
          <p:nvPr/>
        </p:nvPicPr>
        <p:blipFill>
          <a:blip r:embed="rId1"/>
          <a:stretch/>
        </p:blipFill>
        <p:spPr>
          <a:xfrm>
            <a:off x="105840" y="2028960"/>
            <a:ext cx="18087480" cy="80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ject 2" descr=""/>
          <p:cNvPicPr/>
          <p:nvPr/>
        </p:nvPicPr>
        <p:blipFill>
          <a:blip r:embed="rId1"/>
          <a:stretch/>
        </p:blipFill>
        <p:spPr>
          <a:xfrm>
            <a:off x="1155600" y="863640"/>
            <a:ext cx="4571640" cy="818640"/>
          </a:xfrm>
          <a:prstGeom prst="rect">
            <a:avLst/>
          </a:prstGeom>
          <a:ln w="0">
            <a:noFill/>
          </a:ln>
        </p:spPr>
      </p:pic>
      <p:pic>
        <p:nvPicPr>
          <p:cNvPr id="190" name="object 3" descr=""/>
          <p:cNvPicPr/>
          <p:nvPr/>
        </p:nvPicPr>
        <p:blipFill>
          <a:blip r:embed="rId2"/>
          <a:stretch/>
        </p:blipFill>
        <p:spPr>
          <a:xfrm>
            <a:off x="9666360" y="267840"/>
            <a:ext cx="8362440" cy="6076440"/>
          </a:xfrm>
          <a:prstGeom prst="rect">
            <a:avLst/>
          </a:prstGeom>
          <a:ln w="0">
            <a:noFill/>
          </a:ln>
        </p:spPr>
      </p:pic>
      <p:pic>
        <p:nvPicPr>
          <p:cNvPr id="191" name="object 4" descr=""/>
          <p:cNvPicPr/>
          <p:nvPr/>
        </p:nvPicPr>
        <p:blipFill>
          <a:blip r:embed="rId3"/>
          <a:stretch/>
        </p:blipFill>
        <p:spPr>
          <a:xfrm>
            <a:off x="1145520" y="6856920"/>
            <a:ext cx="8953200" cy="2980800"/>
          </a:xfrm>
          <a:prstGeom prst="rect">
            <a:avLst/>
          </a:prstGeom>
          <a:ln w="0">
            <a:noFill/>
          </a:ln>
        </p:spPr>
      </p:pic>
      <p:sp>
        <p:nvSpPr>
          <p:cNvPr id="192" name="object 5"/>
          <p:cNvSpPr/>
          <p:nvPr/>
        </p:nvSpPr>
        <p:spPr>
          <a:xfrm>
            <a:off x="10533240" y="8164800"/>
            <a:ext cx="6746040" cy="7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280" bIns="0" anchor="t">
            <a:spAutoFit/>
          </a:bodyPr>
          <a:p>
            <a:pPr marL="1072440" indent="-1060560">
              <a:lnSpc>
                <a:spcPct val="102000"/>
              </a:lnSpc>
              <a:spcBef>
                <a:spcPts val="65"/>
              </a:spcBef>
              <a:tabLst>
                <a:tab algn="l" pos="0"/>
              </a:tabLst>
            </a:pPr>
            <a:r>
              <a:rPr b="1" lang="es-ES" sz="2450" spc="69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4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32" strike="noStrike">
                <a:solidFill>
                  <a:srgbClr val="ffffff"/>
                </a:solidFill>
                <a:latin typeface="Cambria"/>
              </a:rPr>
              <a:t>el</a:t>
            </a:r>
            <a:r>
              <a:rPr b="1" lang="es-ES" sz="24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7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4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32" strike="noStrike">
                <a:solidFill>
                  <a:srgbClr val="ffffff"/>
                </a:solidFill>
                <a:latin typeface="Cambria"/>
              </a:rPr>
              <a:t>está</a:t>
            </a:r>
            <a:r>
              <a:rPr b="1" lang="es-ES" sz="2450" spc="-1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12" strike="noStrike">
                <a:solidFill>
                  <a:srgbClr val="ffffff"/>
                </a:solidFill>
                <a:latin typeface="Cambria"/>
              </a:rPr>
              <a:t>logueado</a:t>
            </a:r>
            <a:r>
              <a:rPr b="1" lang="es-ES" sz="2450" spc="-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72" strike="noStrike">
                <a:solidFill>
                  <a:srgbClr val="ffffff"/>
                </a:solidFill>
                <a:latin typeface="Cambria"/>
              </a:rPr>
              <a:t>va</a:t>
            </a:r>
            <a:r>
              <a:rPr b="1" lang="es-ES" sz="24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15" strike="noStrike">
                <a:solidFill>
                  <a:srgbClr val="ffffff"/>
                </a:solidFill>
                <a:latin typeface="Cambria"/>
              </a:rPr>
              <a:t>directamente</a:t>
            </a:r>
            <a:r>
              <a:rPr b="1" lang="es-ES" sz="2450" spc="4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52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45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32" strike="noStrike">
                <a:solidFill>
                  <a:srgbClr val="ffffff"/>
                </a:solidFill>
                <a:latin typeface="Cambria"/>
              </a:rPr>
              <a:t>la </a:t>
            </a:r>
            <a:r>
              <a:rPr b="1" lang="es-ES" sz="2450" spc="-525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21" strike="noStrike">
                <a:solidFill>
                  <a:srgbClr val="ffffff"/>
                </a:solidFill>
                <a:latin typeface="Cambria"/>
              </a:rPr>
              <a:t>pantalla</a:t>
            </a:r>
            <a:r>
              <a:rPr b="1" lang="es-ES" sz="24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450" spc="-4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26" strike="noStrike">
                <a:solidFill>
                  <a:srgbClr val="ffffff"/>
                </a:solidFill>
                <a:latin typeface="Cambria"/>
              </a:rPr>
              <a:t>Vacantes</a:t>
            </a:r>
            <a:r>
              <a:rPr b="1" lang="es-ES" sz="24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1" strike="noStrike">
                <a:solidFill>
                  <a:srgbClr val="ffffff"/>
                </a:solidFill>
                <a:latin typeface="Cambria"/>
              </a:rPr>
              <a:t>Destacadas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object 6"/>
          <p:cNvSpPr/>
          <p:nvPr/>
        </p:nvSpPr>
        <p:spPr>
          <a:xfrm>
            <a:off x="7200360" y="3175920"/>
            <a:ext cx="210708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-517" strike="noStrike">
                <a:solidFill>
                  <a:srgbClr val="ffffff"/>
                </a:solidFill>
                <a:latin typeface="Cambria"/>
              </a:rPr>
              <a:t>1</a:t>
            </a:r>
            <a:r>
              <a:rPr b="1" lang="es-ES" sz="24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4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450" spc="-55" strike="noStrike">
                <a:solidFill>
                  <a:srgbClr val="ffffff"/>
                </a:solidFill>
                <a:latin typeface="Cambria"/>
              </a:rPr>
              <a:t>e</a:t>
            </a:r>
            <a:r>
              <a:rPr b="1" lang="es-ES" sz="2450" spc="69" strike="noStrike">
                <a:solidFill>
                  <a:srgbClr val="ffffff"/>
                </a:solidFill>
                <a:latin typeface="Cambria"/>
              </a:rPr>
              <a:t>g</a:t>
            </a:r>
            <a:r>
              <a:rPr b="1" lang="es-ES" sz="24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1" strike="noStrike">
                <a:solidFill>
                  <a:srgbClr val="ffffff"/>
                </a:solidFill>
                <a:latin typeface="Cambria"/>
              </a:rPr>
              <a:t>d</a:t>
            </a:r>
            <a:r>
              <a:rPr b="1" lang="es-ES" sz="2450" spc="-55" strike="noStrike">
                <a:solidFill>
                  <a:srgbClr val="ffffff"/>
                </a:solidFill>
                <a:latin typeface="Cambria"/>
              </a:rPr>
              <a:t>e</a:t>
            </a:r>
            <a:r>
              <a:rPr b="1" lang="es-ES" sz="2450" spc="4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4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450" spc="-7" strike="noStrike">
                <a:solidFill>
                  <a:srgbClr val="ffffff"/>
                </a:solidFill>
                <a:latin typeface="Cambria"/>
              </a:rPr>
              <a:t>pl</a:t>
            </a:r>
            <a:r>
              <a:rPr b="1" lang="es-ES" sz="2450" spc="-52" strike="noStrike">
                <a:solidFill>
                  <a:srgbClr val="ffffff"/>
                </a:solidFill>
                <a:latin typeface="Cambria"/>
              </a:rPr>
              <a:t>a</a:t>
            </a:r>
            <a:r>
              <a:rPr b="1" lang="es-ES" sz="2450" spc="4" strike="noStrike">
                <a:solidFill>
                  <a:srgbClr val="ffffff"/>
                </a:solidFill>
                <a:latin typeface="Cambria"/>
              </a:rPr>
              <a:t>s</a:t>
            </a:r>
            <a:r>
              <a:rPr b="1" lang="es-ES" sz="2450" spc="24" strike="noStrike">
                <a:solidFill>
                  <a:srgbClr val="ffffff"/>
                </a:solidFill>
                <a:latin typeface="Cambria"/>
              </a:rPr>
              <a:t>h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object 7"/>
          <p:cNvSpPr/>
          <p:nvPr/>
        </p:nvSpPr>
        <p:spPr>
          <a:xfrm>
            <a:off x="2786040" y="263160"/>
            <a:ext cx="134460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-41" strike="noStrike">
                <a:solidFill>
                  <a:srgbClr val="ffffff"/>
                </a:solidFill>
                <a:latin typeface="Cambria"/>
              </a:rPr>
              <a:t>Variables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bject 2"/>
          <p:cNvSpPr/>
          <p:nvPr/>
        </p:nvSpPr>
        <p:spPr>
          <a:xfrm>
            <a:off x="2918520" y="614880"/>
            <a:ext cx="238464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9" strike="noStrike">
                <a:solidFill>
                  <a:srgbClr val="ffffff"/>
                </a:solidFill>
                <a:latin typeface="Cambria"/>
              </a:rPr>
              <a:t>Estilo</a:t>
            </a:r>
            <a:r>
              <a:rPr b="1" lang="es-ES" sz="24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450" spc="18" strike="noStrike">
                <a:solidFill>
                  <a:srgbClr val="ffffff"/>
                </a:solidFill>
                <a:latin typeface="Cambria"/>
              </a:rPr>
              <a:t> Splash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object 3" descr=""/>
          <p:cNvPicPr/>
          <p:nvPr/>
        </p:nvPicPr>
        <p:blipFill>
          <a:blip r:embed="rId1"/>
          <a:stretch/>
        </p:blipFill>
        <p:spPr>
          <a:xfrm>
            <a:off x="563760" y="1217160"/>
            <a:ext cx="7543440" cy="2133360"/>
          </a:xfrm>
          <a:prstGeom prst="rect">
            <a:avLst/>
          </a:prstGeom>
          <a:ln w="0">
            <a:noFill/>
          </a:ln>
        </p:spPr>
      </p:pic>
      <p:pic>
        <p:nvPicPr>
          <p:cNvPr id="197" name="object 4" descr=""/>
          <p:cNvPicPr/>
          <p:nvPr/>
        </p:nvPicPr>
        <p:blipFill>
          <a:blip r:embed="rId2"/>
          <a:stretch/>
        </p:blipFill>
        <p:spPr>
          <a:xfrm>
            <a:off x="798840" y="4364280"/>
            <a:ext cx="6800400" cy="2634840"/>
          </a:xfrm>
          <a:prstGeom prst="rect">
            <a:avLst/>
          </a:prstGeom>
          <a:ln w="0">
            <a:noFill/>
          </a:ln>
        </p:spPr>
      </p:pic>
      <p:sp>
        <p:nvSpPr>
          <p:cNvPr id="198" name="object 5"/>
          <p:cNvSpPr/>
          <p:nvPr/>
        </p:nvSpPr>
        <p:spPr>
          <a:xfrm>
            <a:off x="2660040" y="3781800"/>
            <a:ext cx="294300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-21" strike="noStrike">
                <a:solidFill>
                  <a:srgbClr val="ffffff"/>
                </a:solidFill>
                <a:latin typeface="Cambria"/>
              </a:rPr>
              <a:t>Drawable</a:t>
            </a:r>
            <a:r>
              <a:rPr b="1" lang="es-ES" sz="24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21" strike="noStrike">
                <a:solidFill>
                  <a:srgbClr val="ffffff"/>
                </a:solidFill>
                <a:latin typeface="Cambria"/>
              </a:rPr>
              <a:t>del</a:t>
            </a:r>
            <a:r>
              <a:rPr b="1" lang="es-ES" sz="24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18" strike="noStrike">
                <a:solidFill>
                  <a:srgbClr val="ffffff"/>
                </a:solidFill>
                <a:latin typeface="Cambria"/>
              </a:rPr>
              <a:t>Splash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object 6" descr=""/>
          <p:cNvPicPr/>
          <p:nvPr/>
        </p:nvPicPr>
        <p:blipFill>
          <a:blip r:embed="rId3"/>
          <a:stretch/>
        </p:blipFill>
        <p:spPr>
          <a:xfrm>
            <a:off x="3204720" y="8021880"/>
            <a:ext cx="1733040" cy="1722240"/>
          </a:xfrm>
          <a:prstGeom prst="rect">
            <a:avLst/>
          </a:prstGeom>
          <a:ln w="0">
            <a:noFill/>
          </a:ln>
        </p:spPr>
      </p:pic>
      <p:sp>
        <p:nvSpPr>
          <p:cNvPr id="200" name="object 7"/>
          <p:cNvSpPr/>
          <p:nvPr/>
        </p:nvSpPr>
        <p:spPr>
          <a:xfrm>
            <a:off x="3164400" y="7399440"/>
            <a:ext cx="195408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18" strike="noStrike">
                <a:solidFill>
                  <a:srgbClr val="ffffff"/>
                </a:solidFill>
                <a:latin typeface="Cambria"/>
              </a:rPr>
              <a:t>Splash</a:t>
            </a:r>
            <a:r>
              <a:rPr b="1" lang="es-ES" sz="24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60" strike="noStrike">
                <a:solidFill>
                  <a:srgbClr val="ffffff"/>
                </a:solidFill>
                <a:latin typeface="Cambria"/>
              </a:rPr>
              <a:t>(Logo)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object 8" descr=""/>
          <p:cNvPicPr/>
          <p:nvPr/>
        </p:nvPicPr>
        <p:blipFill>
          <a:blip r:embed="rId4"/>
          <a:stretch/>
        </p:blipFill>
        <p:spPr>
          <a:xfrm>
            <a:off x="8409240" y="356400"/>
            <a:ext cx="4771800" cy="9591480"/>
          </a:xfrm>
          <a:prstGeom prst="rect">
            <a:avLst/>
          </a:prstGeom>
          <a:ln w="0">
            <a:noFill/>
          </a:ln>
        </p:spPr>
      </p:pic>
      <p:pic>
        <p:nvPicPr>
          <p:cNvPr id="202" name="object 9" descr=""/>
          <p:cNvPicPr/>
          <p:nvPr/>
        </p:nvPicPr>
        <p:blipFill>
          <a:blip r:embed="rId5"/>
          <a:stretch/>
        </p:blipFill>
        <p:spPr>
          <a:xfrm>
            <a:off x="13386600" y="365760"/>
            <a:ext cx="4714560" cy="958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object 2" descr=""/>
          <p:cNvPicPr/>
          <p:nvPr/>
        </p:nvPicPr>
        <p:blipFill>
          <a:blip r:embed="rId1"/>
          <a:stretch/>
        </p:blipFill>
        <p:spPr>
          <a:xfrm>
            <a:off x="7894440" y="3205440"/>
            <a:ext cx="9934200" cy="6788160"/>
          </a:xfrm>
          <a:prstGeom prst="rect">
            <a:avLst/>
          </a:prstGeom>
          <a:ln w="0">
            <a:noFill/>
          </a:ln>
        </p:spPr>
      </p:pic>
      <p:pic>
        <p:nvPicPr>
          <p:cNvPr id="204" name="object 3" descr=""/>
          <p:cNvPicPr/>
          <p:nvPr/>
        </p:nvPicPr>
        <p:blipFill>
          <a:blip r:embed="rId2"/>
          <a:stretch/>
        </p:blipFill>
        <p:spPr>
          <a:xfrm>
            <a:off x="444600" y="1203120"/>
            <a:ext cx="6571800" cy="2080800"/>
          </a:xfrm>
          <a:prstGeom prst="rect">
            <a:avLst/>
          </a:prstGeom>
          <a:ln w="0">
            <a:noFill/>
          </a:ln>
        </p:spPr>
      </p:pic>
      <p:sp>
        <p:nvSpPr>
          <p:cNvPr id="205" name="object 4"/>
          <p:cNvSpPr/>
          <p:nvPr/>
        </p:nvSpPr>
        <p:spPr>
          <a:xfrm>
            <a:off x="2894760" y="523080"/>
            <a:ext cx="134460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-41" strike="noStrike">
                <a:solidFill>
                  <a:srgbClr val="ffffff"/>
                </a:solidFill>
                <a:latin typeface="Cambria"/>
              </a:rPr>
              <a:t>Variables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object 5" descr=""/>
          <p:cNvPicPr/>
          <p:nvPr/>
        </p:nvPicPr>
        <p:blipFill>
          <a:blip r:embed="rId3"/>
          <a:stretch/>
        </p:blipFill>
        <p:spPr>
          <a:xfrm>
            <a:off x="7884360" y="1211040"/>
            <a:ext cx="9934200" cy="1485360"/>
          </a:xfrm>
          <a:prstGeom prst="rect">
            <a:avLst/>
          </a:prstGeom>
          <a:ln w="0">
            <a:noFill/>
          </a:ln>
        </p:spPr>
      </p:pic>
      <p:sp>
        <p:nvSpPr>
          <p:cNvPr id="207" name="object 6"/>
          <p:cNvSpPr/>
          <p:nvPr/>
        </p:nvSpPr>
        <p:spPr>
          <a:xfrm>
            <a:off x="4734000" y="6423840"/>
            <a:ext cx="228060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1" lang="es-ES" sz="2450" spc="4" strike="noStrike">
                <a:solidFill>
                  <a:srgbClr val="ffffff"/>
                </a:solidFill>
                <a:latin typeface="Cambria"/>
              </a:rPr>
              <a:t>Tipo</a:t>
            </a:r>
            <a:r>
              <a:rPr b="1" lang="es-ES" sz="24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2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1" lang="es-ES" sz="245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450" spc="-7" strike="noStrike">
                <a:solidFill>
                  <a:srgbClr val="ffffff"/>
                </a:solidFill>
                <a:latin typeface="Cambria"/>
              </a:rPr>
              <a:t>usuario</a:t>
            </a:r>
            <a:endParaRPr b="0" lang="es-E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bject 2"/>
          <p:cNvSpPr/>
          <p:nvPr/>
        </p:nvSpPr>
        <p:spPr>
          <a:xfrm>
            <a:off x="12034800" y="2842560"/>
            <a:ext cx="5806080" cy="10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73880" indent="-16200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Método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registrar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admin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25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base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1" lang="es-ES" sz="2250" spc="-4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datos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y</a:t>
            </a:r>
            <a:r>
              <a:rPr b="1" lang="es-ES" sz="225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Firebase,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sólo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si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no</a:t>
            </a:r>
            <a:r>
              <a:rPr b="1" lang="es-ES" sz="2250" spc="3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está</a:t>
            </a:r>
            <a:r>
              <a:rPr b="1" lang="es-ES" sz="2250" spc="24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registrado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object 3" descr=""/>
          <p:cNvPicPr/>
          <p:nvPr/>
        </p:nvPicPr>
        <p:blipFill>
          <a:blip r:embed="rId1"/>
          <a:stretch/>
        </p:blipFill>
        <p:spPr>
          <a:xfrm>
            <a:off x="103680" y="82800"/>
            <a:ext cx="11581920" cy="5838480"/>
          </a:xfrm>
          <a:prstGeom prst="rect">
            <a:avLst/>
          </a:prstGeom>
          <a:ln w="0">
            <a:noFill/>
          </a:ln>
        </p:spPr>
      </p:pic>
      <p:pic>
        <p:nvPicPr>
          <p:cNvPr id="210" name="object 4" descr=""/>
          <p:cNvPicPr/>
          <p:nvPr/>
        </p:nvPicPr>
        <p:blipFill>
          <a:blip r:embed="rId2"/>
          <a:stretch/>
        </p:blipFill>
        <p:spPr>
          <a:xfrm>
            <a:off x="10463400" y="6104520"/>
            <a:ext cx="7648200" cy="4028760"/>
          </a:xfrm>
          <a:prstGeom prst="rect">
            <a:avLst/>
          </a:prstGeom>
          <a:ln w="0">
            <a:noFill/>
          </a:ln>
        </p:spPr>
      </p:pic>
      <p:sp>
        <p:nvSpPr>
          <p:cNvPr id="211" name="object 5"/>
          <p:cNvSpPr/>
          <p:nvPr/>
        </p:nvSpPr>
        <p:spPr>
          <a:xfrm>
            <a:off x="3455280" y="7691040"/>
            <a:ext cx="581760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556000" indent="-254376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Método</a:t>
            </a:r>
            <a:r>
              <a:rPr b="1" lang="es-ES" sz="2250" spc="29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para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21" strike="noStrike">
                <a:solidFill>
                  <a:srgbClr val="ffffff"/>
                </a:solidFill>
                <a:latin typeface="Cambria"/>
              </a:rPr>
              <a:t>agregar</a:t>
            </a:r>
            <a:r>
              <a:rPr b="1" lang="es-ES" sz="225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al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15" strike="noStrike">
                <a:solidFill>
                  <a:srgbClr val="ffffff"/>
                </a:solidFill>
                <a:latin typeface="Cambria"/>
              </a:rPr>
              <a:t>usuario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en</a:t>
            </a:r>
            <a:r>
              <a:rPr b="1" lang="es-ES" sz="2250" spc="-7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la</a:t>
            </a:r>
            <a:r>
              <a:rPr b="1" lang="es-ES" sz="22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41" strike="noStrike">
                <a:solidFill>
                  <a:srgbClr val="ffffff"/>
                </a:solidFill>
                <a:latin typeface="Cambria"/>
              </a:rPr>
              <a:t>base</a:t>
            </a:r>
            <a:r>
              <a:rPr b="1" lang="es-ES" sz="2250" spc="3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5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1" lang="es-ES" sz="2250" spc="-480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1" lang="es-ES" sz="2250" spc="-32" strike="noStrike">
                <a:solidFill>
                  <a:srgbClr val="ffffff"/>
                </a:solidFill>
                <a:latin typeface="Cambria"/>
              </a:rPr>
              <a:t>datos</a:t>
            </a:r>
            <a:endParaRPr b="0" lang="es-ES" sz="22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LibreOffice/7.4.3.2$Windows_X86_64 LibreOffice_project/1048a8393ae2eeec98dff31b5c133c5f1d08b890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2023-06-16T13:08:52Z</dcterms:created>
  <dc:creator/>
  <dc:description/>
  <dc:language>es-ES</dc:language>
  <cp:lastModifiedBy/>
  <dcterms:modified xsi:type="dcterms:W3CDTF">2023-06-16T15:14:17Z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